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8" r:id="rId5"/>
  </p:sldMasterIdLst>
  <p:notesMasterIdLst>
    <p:notesMasterId r:id="rId10"/>
  </p:notesMasterIdLst>
  <p:sldIdLst>
    <p:sldId id="322" r:id="rId6"/>
    <p:sldId id="302" r:id="rId7"/>
    <p:sldId id="303" r:id="rId8"/>
    <p:sldId id="304" r:id="rId9"/>
    <p:sldId id="328" r:id="rId11"/>
    <p:sldId id="306" r:id="rId12"/>
    <p:sldId id="327" r:id="rId13"/>
    <p:sldId id="326" r:id="rId14"/>
    <p:sldId id="325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45" r:id="rId23"/>
    <p:sldId id="329" r:id="rId24"/>
    <p:sldId id="318" r:id="rId25"/>
    <p:sldId id="319" r:id="rId26"/>
    <p:sldId id="320" r:id="rId27"/>
    <p:sldId id="321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627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由于水平有限，参考资料均为网络上资料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极少数玩家有大量充值的倾向，这就是噪声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特征太多了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上升了</a:t>
            </a:r>
            <a:r>
              <a:rPr lang="en-US" altLang="zh-CN">
                <a:sym typeface="+mn-ea"/>
              </a:rPr>
              <a:t>0.01</a:t>
            </a:r>
            <a:r>
              <a:rPr lang="zh-CN" altLang="en-US">
                <a:sym typeface="+mn-ea"/>
              </a:rPr>
              <a:t>有用吗？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神经网络的模型没什么好介绍的，这里用了非常简单的三层结构，神经元数量为</a:t>
            </a:r>
            <a:r>
              <a:rPr lang="en-US" altLang="zh-CN"/>
              <a:t>32,16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，激活函数分别是</a:t>
            </a:r>
            <a:r>
              <a:rPr lang="en-US" altLang="zh-CN"/>
              <a:t>Relu</a:t>
            </a:r>
            <a:r>
              <a:rPr lang="zh-CN" altLang="en-US"/>
              <a:t>、</a:t>
            </a:r>
            <a:r>
              <a:rPr lang="en-US" altLang="zh-CN"/>
              <a:t>relu</a:t>
            </a:r>
            <a:r>
              <a:rPr lang="zh-CN" altLang="en-US"/>
              <a:t>，线性激活；最后使用 Adam 优化器，均方差作为损失函数进行编译。但这个模型要比尝试过的其他更复杂的网络效果好</a:t>
            </a:r>
            <a:endParaRPr lang="zh-CN" altLang="en-US"/>
          </a:p>
          <a:p>
            <a:r>
              <a:rPr lang="zh-CN" altLang="en-US"/>
              <a:t>使用全部特征训练的时候，经常会出现不收敛的情况，一开始的时候参数爆炸或者直接为</a:t>
            </a:r>
            <a:r>
              <a:rPr lang="en-US" altLang="zh-CN"/>
              <a:t>nan</a:t>
            </a:r>
            <a:endParaRPr lang="en-US" altLang="zh-CN"/>
          </a:p>
          <a:p>
            <a:r>
              <a:rPr lang="zh-CN" altLang="en-US"/>
              <a:t>筛选特征后，特征减少，正常收敛</a:t>
            </a:r>
            <a:endParaRPr lang="zh-CN" altLang="en-US"/>
          </a:p>
          <a:p>
            <a:r>
              <a:rPr lang="zh-CN" altLang="en-US"/>
              <a:t>尝试在每一层引入批标准层，确实稳定了，但是分数掉的厉害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训练集本来就少还要浪费掉前n-1天</a:t>
            </a:r>
            <a:r>
              <a:rPr lang="en-US" altLang="zh-CN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/>
              <a:t>矛盾：假如想增加训练集，用前三天预测第四天，甚至尝试过用前</a:t>
            </a:r>
            <a:r>
              <a:rPr lang="en-US" altLang="zh-CN"/>
              <a:t>1</a:t>
            </a:r>
            <a:r>
              <a:rPr lang="zh-CN" altLang="en-US"/>
              <a:t>天的预测第二天的，但这样欠拟合很严重</a:t>
            </a:r>
            <a:r>
              <a:rPr lang="en-US" altLang="zh-CN"/>
              <a:t>    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如果时间足够长，针对每位玩家单独训练一个模型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更复杂的神经网络效果更好吗？</a:t>
            </a:r>
            <a:r>
              <a:rPr lang="en-US" altLang="zh-CN"/>
              <a:t> no </a:t>
            </a:r>
            <a:r>
              <a:rPr lang="zh-CN" altLang="en-US"/>
              <a:t>机器学习是一个非常务实的学科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比如：</a:t>
            </a:r>
            <a:r>
              <a:rPr lang="en-US" altLang="zh-CN"/>
              <a:t>pay_sum_to_day</a:t>
            </a:r>
            <a:r>
              <a:rPr lang="zh-CN" altLang="en-US"/>
              <a:t>，</a:t>
            </a:r>
            <a:r>
              <a:rPr lang="en-US" altLang="zh-CN"/>
              <a:t>  </a:t>
            </a:r>
            <a:r>
              <a:rPr lang="zh-CN" altLang="en-US"/>
              <a:t>比如某个时间段上线的玩家有什么样的倾向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刚才我们讨论的这个方法肯定是不奏效了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tags" Target="../tags/tag13.xml"/><Relationship Id="rId3" Type="http://schemas.openxmlformats.org/officeDocument/2006/relationships/image" Target="../media/image1.jpeg"/><Relationship Id="rId2" Type="http://schemas.openxmlformats.org/officeDocument/2006/relationships/tags" Target="../tags/tag12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image" Target="../media/image4.png"/><Relationship Id="rId4" Type="http://schemas.openxmlformats.org/officeDocument/2006/relationships/tags" Target="../tags/tag21.xml"/><Relationship Id="rId3" Type="http://schemas.openxmlformats.org/officeDocument/2006/relationships/image" Target="../media/image1.jpeg"/><Relationship Id="rId2" Type="http://schemas.openxmlformats.org/officeDocument/2006/relationships/tags" Target="../tags/tag20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image" Target="../media/image4.png"/><Relationship Id="rId4" Type="http://schemas.openxmlformats.org/officeDocument/2006/relationships/tags" Target="../tags/tag29.xml"/><Relationship Id="rId3" Type="http://schemas.openxmlformats.org/officeDocument/2006/relationships/image" Target="../media/image1.jpeg"/><Relationship Id="rId2" Type="http://schemas.openxmlformats.org/officeDocument/2006/relationships/tags" Target="../tags/tag28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image" Target="../media/image4.png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image" Target="../media/image5.png"/><Relationship Id="rId4" Type="http://schemas.openxmlformats.org/officeDocument/2006/relationships/tags" Target="../tags/tag49.xml"/><Relationship Id="rId3" Type="http://schemas.openxmlformats.org/officeDocument/2006/relationships/image" Target="../media/image1.jpeg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image" Target="../media/image4.png"/><Relationship Id="rId4" Type="http://schemas.openxmlformats.org/officeDocument/2006/relationships/tags" Target="../tags/tag58.xml"/><Relationship Id="rId3" Type="http://schemas.openxmlformats.org/officeDocument/2006/relationships/image" Target="../media/image1.jpeg"/><Relationship Id="rId2" Type="http://schemas.openxmlformats.org/officeDocument/2006/relationships/tags" Target="../tags/tag57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4.png"/><Relationship Id="rId4" Type="http://schemas.openxmlformats.org/officeDocument/2006/relationships/tags" Target="../tags/tag67.xml"/><Relationship Id="rId3" Type="http://schemas.openxmlformats.org/officeDocument/2006/relationships/image" Target="../media/image1.jpeg"/><Relationship Id="rId2" Type="http://schemas.openxmlformats.org/officeDocument/2006/relationships/tags" Target="../tags/tag66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4.png"/><Relationship Id="rId4" Type="http://schemas.openxmlformats.org/officeDocument/2006/relationships/tags" Target="../tags/tag75.xml"/><Relationship Id="rId3" Type="http://schemas.openxmlformats.org/officeDocument/2006/relationships/image" Target="../media/image1.jpeg"/><Relationship Id="rId2" Type="http://schemas.openxmlformats.org/officeDocument/2006/relationships/tags" Target="../tags/tag74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../media/image3.png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image" Target="../media/image2.png"/><Relationship Id="rId4" Type="http://schemas.openxmlformats.org/officeDocument/2006/relationships/tags" Target="../tags/tag82.xml"/><Relationship Id="rId3" Type="http://schemas.openxmlformats.org/officeDocument/2006/relationships/image" Target="../media/image1.jpeg"/><Relationship Id="rId2" Type="http://schemas.openxmlformats.org/officeDocument/2006/relationships/tags" Target="../tags/tag8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4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4.png"/><Relationship Id="rId4" Type="http://schemas.openxmlformats.org/officeDocument/2006/relationships/tags" Target="../tags/tag99.xml"/><Relationship Id="rId3" Type="http://schemas.openxmlformats.org/officeDocument/2006/relationships/image" Target="../media/image1.jpeg"/><Relationship Id="rId2" Type="http://schemas.openxmlformats.org/officeDocument/2006/relationships/tags" Target="../tags/tag98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image" Target="../media/image4.png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1.jpeg"/><Relationship Id="rId2" Type="http://schemas.openxmlformats.org/officeDocument/2006/relationships/tags" Target="../tags/tag107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image" Target="../media/image4.png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image" Target="../media/image1.jpeg"/><Relationship Id="rId2" Type="http://schemas.openxmlformats.org/officeDocument/2006/relationships/tags" Target="../tags/tag116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image" Target="../media/image4.png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image" Target="../media/image1.jpeg"/><Relationship Id="rId2" Type="http://schemas.openxmlformats.org/officeDocument/2006/relationships/tags" Target="../tags/tag125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image" Target="../media/image4.png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image" Target="../media/image1.jpeg"/><Relationship Id="rId2" Type="http://schemas.openxmlformats.org/officeDocument/2006/relationships/tags" Target="../tags/tag134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image" Target="../media/image4.png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image" Target="../media/image1.jpeg"/><Relationship Id="rId2" Type="http://schemas.openxmlformats.org/officeDocument/2006/relationships/tags" Target="../tags/tag145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image" Target="../media/image7.png"/><Relationship Id="rId4" Type="http://schemas.openxmlformats.org/officeDocument/2006/relationships/tags" Target="../tags/tag161.xml"/><Relationship Id="rId3" Type="http://schemas.openxmlformats.org/officeDocument/2006/relationships/image" Target="../media/image6.jpeg"/><Relationship Id="rId2" Type="http://schemas.openxmlformats.org/officeDocument/2006/relationships/tags" Target="../tags/tag160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image" Target="../media/image9.png"/><Relationship Id="rId6" Type="http://schemas.openxmlformats.org/officeDocument/2006/relationships/tags" Target="../tags/tag172.xml"/><Relationship Id="rId5" Type="http://schemas.openxmlformats.org/officeDocument/2006/relationships/image" Target="../media/image8.jpeg"/><Relationship Id="rId4" Type="http://schemas.openxmlformats.org/officeDocument/2006/relationships/tags" Target="../tags/tag171.xml"/><Relationship Id="rId3" Type="http://schemas.openxmlformats.org/officeDocument/2006/relationships/image" Target="../media/image6.jpeg"/><Relationship Id="rId2" Type="http://schemas.openxmlformats.org/officeDocument/2006/relationships/tags" Target="../tags/tag170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image" Target="../media/image10.png"/><Relationship Id="rId6" Type="http://schemas.openxmlformats.org/officeDocument/2006/relationships/tags" Target="../tags/tag181.xml"/><Relationship Id="rId5" Type="http://schemas.openxmlformats.org/officeDocument/2006/relationships/image" Target="../media/image9.png"/><Relationship Id="rId4" Type="http://schemas.openxmlformats.org/officeDocument/2006/relationships/tags" Target="../tags/tag180.xml"/><Relationship Id="rId3" Type="http://schemas.openxmlformats.org/officeDocument/2006/relationships/image" Target="../media/image6.jpeg"/><Relationship Id="rId2" Type="http://schemas.openxmlformats.org/officeDocument/2006/relationships/tags" Target="../tags/tag179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image" Target="../media/image9.png"/><Relationship Id="rId6" Type="http://schemas.openxmlformats.org/officeDocument/2006/relationships/tags" Target="../tags/tag189.xml"/><Relationship Id="rId5" Type="http://schemas.openxmlformats.org/officeDocument/2006/relationships/image" Target="../media/image8.jpeg"/><Relationship Id="rId4" Type="http://schemas.openxmlformats.org/officeDocument/2006/relationships/tags" Target="../tags/tag188.xml"/><Relationship Id="rId3" Type="http://schemas.openxmlformats.org/officeDocument/2006/relationships/image" Target="../media/image6.jpeg"/><Relationship Id="rId2" Type="http://schemas.openxmlformats.org/officeDocument/2006/relationships/tags" Target="../tags/tag18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image" Target="../media/image9.png"/><Relationship Id="rId6" Type="http://schemas.openxmlformats.org/officeDocument/2006/relationships/tags" Target="../tags/tag199.xml"/><Relationship Id="rId5" Type="http://schemas.openxmlformats.org/officeDocument/2006/relationships/image" Target="../media/image8.jpeg"/><Relationship Id="rId4" Type="http://schemas.openxmlformats.org/officeDocument/2006/relationships/tags" Target="../tags/tag198.xml"/><Relationship Id="rId3" Type="http://schemas.openxmlformats.org/officeDocument/2006/relationships/image" Target="../media/image6.jpeg"/><Relationship Id="rId2" Type="http://schemas.openxmlformats.org/officeDocument/2006/relationships/tags" Target="../tags/tag197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image" Target="../media/image11.png"/><Relationship Id="rId4" Type="http://schemas.openxmlformats.org/officeDocument/2006/relationships/tags" Target="../tags/tag210.xml"/><Relationship Id="rId3" Type="http://schemas.openxmlformats.org/officeDocument/2006/relationships/image" Target="../media/image6.jpeg"/><Relationship Id="rId2" Type="http://schemas.openxmlformats.org/officeDocument/2006/relationships/tags" Target="../tags/tag209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image" Target="../media/image9.png"/><Relationship Id="rId6" Type="http://schemas.openxmlformats.org/officeDocument/2006/relationships/tags" Target="../tags/tag220.xml"/><Relationship Id="rId5" Type="http://schemas.openxmlformats.org/officeDocument/2006/relationships/image" Target="../media/image8.jpeg"/><Relationship Id="rId4" Type="http://schemas.openxmlformats.org/officeDocument/2006/relationships/tags" Target="../tags/tag219.xml"/><Relationship Id="rId3" Type="http://schemas.openxmlformats.org/officeDocument/2006/relationships/image" Target="../media/image6.jpeg"/><Relationship Id="rId2" Type="http://schemas.openxmlformats.org/officeDocument/2006/relationships/tags" Target="../tags/tag21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image" Target="../media/image9.png"/><Relationship Id="rId6" Type="http://schemas.openxmlformats.org/officeDocument/2006/relationships/tags" Target="../tags/tag230.xml"/><Relationship Id="rId5" Type="http://schemas.openxmlformats.org/officeDocument/2006/relationships/image" Target="../media/image8.jpeg"/><Relationship Id="rId4" Type="http://schemas.openxmlformats.org/officeDocument/2006/relationships/tags" Target="../tags/tag229.xml"/><Relationship Id="rId3" Type="http://schemas.openxmlformats.org/officeDocument/2006/relationships/image" Target="../media/image6.jpeg"/><Relationship Id="rId2" Type="http://schemas.openxmlformats.org/officeDocument/2006/relationships/tags" Target="../tags/tag228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image" Target="../media/image9.png"/><Relationship Id="rId6" Type="http://schemas.openxmlformats.org/officeDocument/2006/relationships/tags" Target="../tags/tag239.xml"/><Relationship Id="rId5" Type="http://schemas.openxmlformats.org/officeDocument/2006/relationships/image" Target="../media/image8.jpeg"/><Relationship Id="rId4" Type="http://schemas.openxmlformats.org/officeDocument/2006/relationships/tags" Target="../tags/tag238.xml"/><Relationship Id="rId3" Type="http://schemas.openxmlformats.org/officeDocument/2006/relationships/image" Target="../media/image6.jpeg"/><Relationship Id="rId2" Type="http://schemas.openxmlformats.org/officeDocument/2006/relationships/tags" Target="../tags/tag237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image" Target="../media/image7.png"/><Relationship Id="rId4" Type="http://schemas.openxmlformats.org/officeDocument/2006/relationships/tags" Target="../tags/tag246.xml"/><Relationship Id="rId3" Type="http://schemas.openxmlformats.org/officeDocument/2006/relationships/image" Target="../media/image6.jpeg"/><Relationship Id="rId2" Type="http://schemas.openxmlformats.org/officeDocument/2006/relationships/tags" Target="../tags/tag245.xml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image" Target="../media/image9.png"/><Relationship Id="rId6" Type="http://schemas.openxmlformats.org/officeDocument/2006/relationships/tags" Target="../tags/tag257.xml"/><Relationship Id="rId5" Type="http://schemas.openxmlformats.org/officeDocument/2006/relationships/image" Target="../media/image8.jpeg"/><Relationship Id="rId4" Type="http://schemas.openxmlformats.org/officeDocument/2006/relationships/tags" Target="../tags/tag256.xml"/><Relationship Id="rId3" Type="http://schemas.openxmlformats.org/officeDocument/2006/relationships/image" Target="../media/image6.jpeg"/><Relationship Id="rId2" Type="http://schemas.openxmlformats.org/officeDocument/2006/relationships/tags" Target="../tags/tag255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image" Target="../media/image9.png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image" Target="../media/image6.jpeg"/><Relationship Id="rId2" Type="http://schemas.openxmlformats.org/officeDocument/2006/relationships/tags" Target="../tags/tag263.xml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image" Target="../media/image9.png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image" Target="../media/image6.jpeg"/><Relationship Id="rId2" Type="http://schemas.openxmlformats.org/officeDocument/2006/relationships/tags" Target="../tags/tag272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image" Target="../media/image9.png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image" Target="../media/image6.jpeg"/><Relationship Id="rId2" Type="http://schemas.openxmlformats.org/officeDocument/2006/relationships/tags" Target="../tags/tag281.xml"/><Relationship Id="rId12" Type="http://schemas.openxmlformats.org/officeDocument/2006/relationships/tags" Target="../tags/tag289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image" Target="../media/image9.png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image" Target="../media/image6.jpeg"/><Relationship Id="rId2" Type="http://schemas.openxmlformats.org/officeDocument/2006/relationships/tags" Target="../tags/tag290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image" Target="../media/image9.png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image" Target="../media/image6.jpeg"/><Relationship Id="rId2" Type="http://schemas.openxmlformats.org/officeDocument/2006/relationships/tags" Target="../tags/tag299.xml"/><Relationship Id="rId14" Type="http://schemas.openxmlformats.org/officeDocument/2006/relationships/tags" Target="../tags/tag309.xml"/><Relationship Id="rId13" Type="http://schemas.openxmlformats.org/officeDocument/2006/relationships/tags" Target="../tags/tag308.xml"/><Relationship Id="rId12" Type="http://schemas.openxmlformats.org/officeDocument/2006/relationships/tags" Target="../tags/tag307.xml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image" Target="../media/image9.png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image" Target="../media/image6.jpeg"/><Relationship Id="rId2" Type="http://schemas.openxmlformats.org/officeDocument/2006/relationships/tags" Target="../tags/tag310.xml"/><Relationship Id="rId12" Type="http://schemas.openxmlformats.org/officeDocument/2006/relationships/tags" Target="../tags/tag31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image" Target="../media/image3.png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image" Target="../media/image2.png"/><Relationship Id="rId4" Type="http://schemas.openxmlformats.org/officeDocument/2006/relationships/tags" Target="../tags/tag326.xml"/><Relationship Id="rId3" Type="http://schemas.openxmlformats.org/officeDocument/2006/relationships/image" Target="../media/image1.jpeg"/><Relationship Id="rId2" Type="http://schemas.openxmlformats.org/officeDocument/2006/relationships/tags" Target="../tags/tag325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tags" Target="../tags/tag330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" Type="http://schemas.openxmlformats.org/officeDocument/2006/relationships/tags" Target="../tags/tag338.xml"/><Relationship Id="rId5" Type="http://schemas.openxmlformats.org/officeDocument/2006/relationships/image" Target="../media/image4.png"/><Relationship Id="rId4" Type="http://schemas.openxmlformats.org/officeDocument/2006/relationships/tags" Target="../tags/tag337.xml"/><Relationship Id="rId3" Type="http://schemas.openxmlformats.org/officeDocument/2006/relationships/image" Target="../media/image1.jpeg"/><Relationship Id="rId2" Type="http://schemas.openxmlformats.org/officeDocument/2006/relationships/tags" Target="../tags/tag336.xml"/><Relationship Id="rId11" Type="http://schemas.openxmlformats.org/officeDocument/2006/relationships/tags" Target="../tags/tag343.xml"/><Relationship Id="rId10" Type="http://schemas.openxmlformats.org/officeDocument/2006/relationships/tags" Target="../tags/tag342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image" Target="../media/image4.png"/><Relationship Id="rId4" Type="http://schemas.openxmlformats.org/officeDocument/2006/relationships/tags" Target="../tags/tag345.xml"/><Relationship Id="rId3" Type="http://schemas.openxmlformats.org/officeDocument/2006/relationships/image" Target="../media/image1.jpeg"/><Relationship Id="rId2" Type="http://schemas.openxmlformats.org/officeDocument/2006/relationships/tags" Target="../tags/tag344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57.xml"/><Relationship Id="rId8" Type="http://schemas.openxmlformats.org/officeDocument/2006/relationships/tags" Target="../tags/tag356.xml"/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image" Target="../media/image4.png"/><Relationship Id="rId4" Type="http://schemas.openxmlformats.org/officeDocument/2006/relationships/tags" Target="../tags/tag353.xml"/><Relationship Id="rId3" Type="http://schemas.openxmlformats.org/officeDocument/2006/relationships/image" Target="../media/image1.jpeg"/><Relationship Id="rId2" Type="http://schemas.openxmlformats.org/officeDocument/2006/relationships/tags" Target="../tags/tag352.xml"/><Relationship Id="rId12" Type="http://schemas.openxmlformats.org/officeDocument/2006/relationships/tags" Target="../tags/tag360.xml"/><Relationship Id="rId11" Type="http://schemas.openxmlformats.org/officeDocument/2006/relationships/tags" Target="../tags/tag359.xml"/><Relationship Id="rId10" Type="http://schemas.openxmlformats.org/officeDocument/2006/relationships/tags" Target="../tags/tag358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image" Target="../media/image4.png"/><Relationship Id="rId4" Type="http://schemas.openxmlformats.org/officeDocument/2006/relationships/tags" Target="../tags/tag362.xml"/><Relationship Id="rId3" Type="http://schemas.openxmlformats.org/officeDocument/2006/relationships/image" Target="../media/image1.jpeg"/><Relationship Id="rId2" Type="http://schemas.openxmlformats.org/officeDocument/2006/relationships/tags" Target="../tags/tag361.xml"/><Relationship Id="rId14" Type="http://schemas.openxmlformats.org/officeDocument/2006/relationships/tags" Target="../tags/tag371.xml"/><Relationship Id="rId13" Type="http://schemas.openxmlformats.org/officeDocument/2006/relationships/tags" Target="../tags/tag370.xml"/><Relationship Id="rId12" Type="http://schemas.openxmlformats.org/officeDocument/2006/relationships/tags" Target="../tags/tag369.xml"/><Relationship Id="rId11" Type="http://schemas.openxmlformats.org/officeDocument/2006/relationships/tags" Target="../tags/tag368.xml"/><Relationship Id="rId10" Type="http://schemas.openxmlformats.org/officeDocument/2006/relationships/tags" Target="../tags/tag367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tags" Target="../tags/tag375.xml"/><Relationship Id="rId6" Type="http://schemas.openxmlformats.org/officeDocument/2006/relationships/tags" Target="../tags/tag374.xml"/><Relationship Id="rId5" Type="http://schemas.openxmlformats.org/officeDocument/2006/relationships/image" Target="../media/image5.png"/><Relationship Id="rId4" Type="http://schemas.openxmlformats.org/officeDocument/2006/relationships/tags" Target="../tags/tag373.xml"/><Relationship Id="rId3" Type="http://schemas.openxmlformats.org/officeDocument/2006/relationships/image" Target="../media/image1.jpeg"/><Relationship Id="rId2" Type="http://schemas.openxmlformats.org/officeDocument/2006/relationships/tags" Target="../tags/tag372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image" Target="../media/image4.png"/><Relationship Id="rId4" Type="http://schemas.openxmlformats.org/officeDocument/2006/relationships/tags" Target="../tags/tag382.xml"/><Relationship Id="rId3" Type="http://schemas.openxmlformats.org/officeDocument/2006/relationships/image" Target="../media/image1.jpeg"/><Relationship Id="rId2" Type="http://schemas.openxmlformats.org/officeDocument/2006/relationships/tags" Target="../tags/tag381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image" Target="../media/image4.png"/><Relationship Id="rId4" Type="http://schemas.openxmlformats.org/officeDocument/2006/relationships/tags" Target="../tags/tag391.xml"/><Relationship Id="rId3" Type="http://schemas.openxmlformats.org/officeDocument/2006/relationships/image" Target="../media/image1.jpeg"/><Relationship Id="rId2" Type="http://schemas.openxmlformats.org/officeDocument/2006/relationships/tags" Target="../tags/tag390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image" Target="../media/image4.png"/><Relationship Id="rId4" Type="http://schemas.openxmlformats.org/officeDocument/2006/relationships/tags" Target="../tags/tag399.xml"/><Relationship Id="rId3" Type="http://schemas.openxmlformats.org/officeDocument/2006/relationships/image" Target="../media/image1.jpeg"/><Relationship Id="rId2" Type="http://schemas.openxmlformats.org/officeDocument/2006/relationships/tags" Target="../tags/tag398.xml"/><Relationship Id="rId10" Type="http://schemas.openxmlformats.org/officeDocument/2006/relationships/tags" Target="../tags/tag404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image" Target="../media/image3.png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image" Target="../media/image2.png"/><Relationship Id="rId4" Type="http://schemas.openxmlformats.org/officeDocument/2006/relationships/tags" Target="../tags/tag406.xml"/><Relationship Id="rId3" Type="http://schemas.openxmlformats.org/officeDocument/2006/relationships/image" Target="../media/image1.jpeg"/><Relationship Id="rId2" Type="http://schemas.openxmlformats.org/officeDocument/2006/relationships/tags" Target="../tags/tag40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" Type="http://schemas.openxmlformats.org/officeDocument/2006/relationships/tags" Target="../tags/tag412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image" Target="../media/image4.png"/><Relationship Id="rId4" Type="http://schemas.openxmlformats.org/officeDocument/2006/relationships/tags" Target="../tags/tag416.xml"/><Relationship Id="rId3" Type="http://schemas.openxmlformats.org/officeDocument/2006/relationships/image" Target="../media/image1.jpeg"/><Relationship Id="rId2" Type="http://schemas.openxmlformats.org/officeDocument/2006/relationships/tags" Target="../tags/tag415.xml"/><Relationship Id="rId10" Type="http://schemas.openxmlformats.org/officeDocument/2006/relationships/tags" Target="../tags/tag421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427.xml"/><Relationship Id="rId8" Type="http://schemas.openxmlformats.org/officeDocument/2006/relationships/tags" Target="../tags/tag426.xml"/><Relationship Id="rId7" Type="http://schemas.openxmlformats.org/officeDocument/2006/relationships/tags" Target="../tags/tag425.xml"/><Relationship Id="rId6" Type="http://schemas.openxmlformats.org/officeDocument/2006/relationships/tags" Target="../tags/tag424.xml"/><Relationship Id="rId5" Type="http://schemas.openxmlformats.org/officeDocument/2006/relationships/image" Target="../media/image4.png"/><Relationship Id="rId4" Type="http://schemas.openxmlformats.org/officeDocument/2006/relationships/tags" Target="../tags/tag423.xml"/><Relationship Id="rId3" Type="http://schemas.openxmlformats.org/officeDocument/2006/relationships/image" Target="../media/image1.jpeg"/><Relationship Id="rId2" Type="http://schemas.openxmlformats.org/officeDocument/2006/relationships/tags" Target="../tags/tag422.xml"/><Relationship Id="rId12" Type="http://schemas.openxmlformats.org/officeDocument/2006/relationships/tags" Target="../tags/tag430.xml"/><Relationship Id="rId11" Type="http://schemas.openxmlformats.org/officeDocument/2006/relationships/tags" Target="../tags/tag429.xml"/><Relationship Id="rId10" Type="http://schemas.openxmlformats.org/officeDocument/2006/relationships/tags" Target="../tags/tag428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436.xml"/><Relationship Id="rId8" Type="http://schemas.openxmlformats.org/officeDocument/2006/relationships/tags" Target="../tags/tag435.xml"/><Relationship Id="rId7" Type="http://schemas.openxmlformats.org/officeDocument/2006/relationships/tags" Target="../tags/tag434.xml"/><Relationship Id="rId6" Type="http://schemas.openxmlformats.org/officeDocument/2006/relationships/image" Target="../media/image4.png"/><Relationship Id="rId5" Type="http://schemas.openxmlformats.org/officeDocument/2006/relationships/tags" Target="../tags/tag433.xml"/><Relationship Id="rId4" Type="http://schemas.openxmlformats.org/officeDocument/2006/relationships/tags" Target="../tags/tag432.xml"/><Relationship Id="rId3" Type="http://schemas.openxmlformats.org/officeDocument/2006/relationships/image" Target="../media/image1.jpeg"/><Relationship Id="rId2" Type="http://schemas.openxmlformats.org/officeDocument/2006/relationships/tags" Target="../tags/tag431.xml"/><Relationship Id="rId12" Type="http://schemas.openxmlformats.org/officeDocument/2006/relationships/tags" Target="../tags/tag439.xml"/><Relationship Id="rId11" Type="http://schemas.openxmlformats.org/officeDocument/2006/relationships/tags" Target="../tags/tag438.xml"/><Relationship Id="rId10" Type="http://schemas.openxmlformats.org/officeDocument/2006/relationships/tags" Target="../tags/tag437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image" Target="../media/image4.png"/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image" Target="../media/image1.jpeg"/><Relationship Id="rId2" Type="http://schemas.openxmlformats.org/officeDocument/2006/relationships/tags" Target="../tags/tag440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54.xml"/><Relationship Id="rId8" Type="http://schemas.openxmlformats.org/officeDocument/2006/relationships/tags" Target="../tags/tag453.xml"/><Relationship Id="rId7" Type="http://schemas.openxmlformats.org/officeDocument/2006/relationships/tags" Target="../tags/tag452.xml"/><Relationship Id="rId6" Type="http://schemas.openxmlformats.org/officeDocument/2006/relationships/image" Target="../media/image4.png"/><Relationship Id="rId5" Type="http://schemas.openxmlformats.org/officeDocument/2006/relationships/tags" Target="../tags/tag451.xml"/><Relationship Id="rId4" Type="http://schemas.openxmlformats.org/officeDocument/2006/relationships/tags" Target="../tags/tag450.xml"/><Relationship Id="rId3" Type="http://schemas.openxmlformats.org/officeDocument/2006/relationships/image" Target="../media/image1.jpeg"/><Relationship Id="rId2" Type="http://schemas.openxmlformats.org/officeDocument/2006/relationships/tags" Target="../tags/tag449.xml"/><Relationship Id="rId12" Type="http://schemas.openxmlformats.org/officeDocument/2006/relationships/tags" Target="../tags/tag457.xml"/><Relationship Id="rId11" Type="http://schemas.openxmlformats.org/officeDocument/2006/relationships/tags" Target="../tags/tag456.xml"/><Relationship Id="rId10" Type="http://schemas.openxmlformats.org/officeDocument/2006/relationships/tags" Target="../tags/tag455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63.xml"/><Relationship Id="rId8" Type="http://schemas.openxmlformats.org/officeDocument/2006/relationships/tags" Target="../tags/tag462.xml"/><Relationship Id="rId7" Type="http://schemas.openxmlformats.org/officeDocument/2006/relationships/tags" Target="../tags/tag461.xml"/><Relationship Id="rId6" Type="http://schemas.openxmlformats.org/officeDocument/2006/relationships/image" Target="../media/image4.png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3" Type="http://schemas.openxmlformats.org/officeDocument/2006/relationships/image" Target="../media/image1.jpeg"/><Relationship Id="rId2" Type="http://schemas.openxmlformats.org/officeDocument/2006/relationships/tags" Target="../tags/tag458.xml"/><Relationship Id="rId14" Type="http://schemas.openxmlformats.org/officeDocument/2006/relationships/tags" Target="../tags/tag468.xml"/><Relationship Id="rId13" Type="http://schemas.openxmlformats.org/officeDocument/2006/relationships/tags" Target="../tags/tag467.xml"/><Relationship Id="rId12" Type="http://schemas.openxmlformats.org/officeDocument/2006/relationships/tags" Target="../tags/tag466.xml"/><Relationship Id="rId11" Type="http://schemas.openxmlformats.org/officeDocument/2006/relationships/tags" Target="../tags/tag465.xml"/><Relationship Id="rId10" Type="http://schemas.openxmlformats.org/officeDocument/2006/relationships/tags" Target="../tags/tag464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74.xml"/><Relationship Id="rId8" Type="http://schemas.openxmlformats.org/officeDocument/2006/relationships/tags" Target="../tags/tag473.xml"/><Relationship Id="rId7" Type="http://schemas.openxmlformats.org/officeDocument/2006/relationships/tags" Target="../tags/tag472.xml"/><Relationship Id="rId6" Type="http://schemas.openxmlformats.org/officeDocument/2006/relationships/image" Target="../media/image4.png"/><Relationship Id="rId5" Type="http://schemas.openxmlformats.org/officeDocument/2006/relationships/tags" Target="../tags/tag471.xml"/><Relationship Id="rId4" Type="http://schemas.openxmlformats.org/officeDocument/2006/relationships/tags" Target="../tags/tag470.xml"/><Relationship Id="rId3" Type="http://schemas.openxmlformats.org/officeDocument/2006/relationships/image" Target="../media/image1.jpeg"/><Relationship Id="rId2" Type="http://schemas.openxmlformats.org/officeDocument/2006/relationships/tags" Target="../tags/tag469.xml"/><Relationship Id="rId12" Type="http://schemas.openxmlformats.org/officeDocument/2006/relationships/tags" Target="../tags/tag477.xml"/><Relationship Id="rId11" Type="http://schemas.openxmlformats.org/officeDocument/2006/relationships/tags" Target="../tags/tag476.xml"/><Relationship Id="rId10" Type="http://schemas.openxmlformats.org/officeDocument/2006/relationships/tags" Target="../tags/tag475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10" name="图片 9" descr="未标题-3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917" r="85088" b="74558"/>
          <a:stretch>
            <a:fillRect/>
          </a:stretch>
        </p:blipFill>
        <p:spPr>
          <a:xfrm>
            <a:off x="0" y="635"/>
            <a:ext cx="1718930" cy="1524000"/>
          </a:xfrm>
          <a:prstGeom prst="rect">
            <a:avLst/>
          </a:prstGeom>
        </p:spPr>
      </p:pic>
      <p:pic>
        <p:nvPicPr>
          <p:cNvPr id="14" name="图片 13" descr="未标题-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t="83727" r="91451"/>
          <a:stretch>
            <a:fillRect/>
          </a:stretch>
        </p:blipFill>
        <p:spPr>
          <a:xfrm>
            <a:off x="0" y="5899557"/>
            <a:ext cx="894711" cy="957808"/>
          </a:xfrm>
          <a:prstGeom prst="rect">
            <a:avLst/>
          </a:prstGeom>
        </p:spPr>
      </p:pic>
      <p:pic>
        <p:nvPicPr>
          <p:cNvPr id="8" name="图片 7" descr="未标题-3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52906" r="583"/>
          <a:stretch>
            <a:fillRect/>
          </a:stretch>
        </p:blipFill>
        <p:spPr>
          <a:xfrm>
            <a:off x="6536690" y="10174"/>
            <a:ext cx="5655297" cy="6838287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/>
          <p:nvPr>
            <p:ph type="body" idx="1" hasCustomPrompt="1"/>
            <p:custDataLst>
              <p:tags r:id="rId12"/>
            </p:custDataLst>
          </p:nvPr>
        </p:nvSpPr>
        <p:spPr>
          <a:xfrm>
            <a:off x="1990725" y="4477154"/>
            <a:ext cx="4664569" cy="703176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33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400" b="0" i="0" u="none" strike="noStrike" kern="1200" cap="none" spc="2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3" name="标题 2"/>
          <p:cNvSpPr/>
          <p:nvPr>
            <p:ph type="ctrTitle" idx="2" hasCustomPrompt="1"/>
            <p:custDataLst>
              <p:tags r:id="rId13"/>
            </p:custDataLst>
          </p:nvPr>
        </p:nvSpPr>
        <p:spPr>
          <a:xfrm>
            <a:off x="1973580" y="3318279"/>
            <a:ext cx="5198604" cy="829945"/>
          </a:xfrm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300" b="1" i="0" u="none" strike="noStrike" kern="1200" cap="none" spc="3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粗黑 简" charset="0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4"/>
          <p:cNvSpPr/>
          <p:nvPr>
            <p:ph type="subTitle" idx="3" hasCustomPrompt="1"/>
            <p:custDataLst>
              <p:tags r:id="rId14"/>
            </p:custDataLst>
          </p:nvPr>
        </p:nvSpPr>
        <p:spPr>
          <a:xfrm>
            <a:off x="1973580" y="2649661"/>
            <a:ext cx="5331319" cy="61527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200" b="0" i="0" u="none" strike="noStrike" kern="1200" cap="none" spc="3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5" name="文本占位符 5"/>
          <p:cNvSpPr/>
          <p:nvPr>
            <p:ph type="body" idx="4" hasCustomPrompt="1"/>
            <p:custDataLst>
              <p:tags r:id="rId15"/>
            </p:custDataLst>
          </p:nvPr>
        </p:nvSpPr>
        <p:spPr>
          <a:xfrm>
            <a:off x="1973580" y="1503680"/>
            <a:ext cx="3131044" cy="98151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5600" b="1" i="0" u="none" strike="noStrike" kern="1200" cap="none" spc="56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7" name="图片 6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318"/>
          </a:xfrm>
          <a:prstGeom prst="rect">
            <a:avLst/>
          </a:prstGeom>
        </p:spPr>
      </p:pic>
      <p:pic>
        <p:nvPicPr>
          <p:cNvPr id="3" name="图片 2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85673" b="74076"/>
          <a:stretch>
            <a:fillRect/>
          </a:stretch>
        </p:blipFill>
        <p:spPr>
          <a:xfrm>
            <a:off x="-317" y="86043"/>
            <a:ext cx="1752600" cy="1780479"/>
          </a:xfrm>
          <a:prstGeom prst="rect">
            <a:avLst/>
          </a:prstGeom>
        </p:spPr>
      </p:pic>
      <p:pic>
        <p:nvPicPr>
          <p:cNvPr id="2" name="图片 1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69109" t="46476"/>
          <a:stretch>
            <a:fillRect/>
          </a:stretch>
        </p:blipFill>
        <p:spPr>
          <a:xfrm>
            <a:off x="8425815" y="3187700"/>
            <a:ext cx="3766820" cy="36703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974747" y="2351832"/>
            <a:ext cx="8193348" cy="1922780"/>
          </a:xfrm>
          <a:noFill/>
          <a:ln>
            <a:noFill/>
          </a:ln>
        </p:spPr>
        <p:txBody>
          <a:bodyPr vert="horz" wrap="square" lIns="101600" tIns="38100" rIns="635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000" b="0" i="0" u="none" strike="noStrike" kern="1200" cap="none" spc="16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粗黑 简" charset="0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2"/>
          <p:cNvSpPr/>
          <p:nvPr>
            <p:ph type="subTitle" idx="3" hasCustomPrompt="1"/>
            <p:custDataLst>
              <p:tags r:id="rId11"/>
            </p:custDataLst>
          </p:nvPr>
        </p:nvSpPr>
        <p:spPr>
          <a:xfrm>
            <a:off x="795058" y="4692732"/>
            <a:ext cx="8552726" cy="1308018"/>
          </a:xfrm>
          <a:noFill/>
          <a:ln>
            <a:noFill/>
          </a:ln>
        </p:spPr>
        <p:txBody>
          <a:bodyPr vert="horz" wrap="square" lIns="101600" tIns="38100" rIns="63500" bIns="38100" rtlCol="0" anchor="t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800" b="0" i="0" u="none" strike="noStrike" kern="1200" cap="none" spc="1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10" name="图片 9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-635"/>
            <a:ext cx="12192000" cy="6858318"/>
          </a:xfrm>
          <a:prstGeom prst="rect">
            <a:avLst/>
          </a:prstGeom>
        </p:spPr>
      </p:pic>
      <p:pic>
        <p:nvPicPr>
          <p:cNvPr id="6" name="图片 5" descr="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-318"/>
            <a:ext cx="585578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7" name="图片 6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2" name="图片 1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未标题-3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917" r="85088" b="74558"/>
          <a:stretch>
            <a:fillRect/>
          </a:stretch>
        </p:blipFill>
        <p:spPr>
          <a:xfrm>
            <a:off x="0" y="635"/>
            <a:ext cx="1718930" cy="1524000"/>
          </a:xfrm>
          <a:prstGeom prst="rect">
            <a:avLst/>
          </a:prstGeom>
        </p:spPr>
      </p:pic>
      <p:pic>
        <p:nvPicPr>
          <p:cNvPr id="2" name="图片 1" descr="未标题-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t="83727" r="91451"/>
          <a:stretch>
            <a:fillRect/>
          </a:stretch>
        </p:blipFill>
        <p:spPr>
          <a:xfrm>
            <a:off x="0" y="5899557"/>
            <a:ext cx="894711" cy="957808"/>
          </a:xfrm>
          <a:prstGeom prst="rect">
            <a:avLst/>
          </a:prstGeom>
        </p:spPr>
      </p:pic>
      <p:pic>
        <p:nvPicPr>
          <p:cNvPr id="8" name="图片 7" descr="未标题-3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52906" r="583"/>
          <a:stretch>
            <a:fillRect/>
          </a:stretch>
        </p:blipFill>
        <p:spPr>
          <a:xfrm>
            <a:off x="6536690" y="10174"/>
            <a:ext cx="5655297" cy="683828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1"/>
          <p:cNvSpPr/>
          <p:nvPr>
            <p:ph type="subTitle" idx="1" hasCustomPrompt="1"/>
            <p:custDataLst>
              <p:tags r:id="rId12"/>
            </p:custDataLst>
          </p:nvPr>
        </p:nvSpPr>
        <p:spPr>
          <a:xfrm>
            <a:off x="342265" y="4142135"/>
            <a:ext cx="6696697" cy="669850"/>
          </a:xfrm>
          <a:ln w="3175">
            <a:miter lim="400000"/>
          </a:ln>
        </p:spPr>
        <p:txBody>
          <a:bodyPr vert="horz" wrap="square" lIns="101600" tIns="38100" rIns="76200" bIns="38100" rtlCol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YouSheBiaoTiHei"/>
                <a:sym typeface="YouSheBiaoTiHei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0" name="标题 2"/>
          <p:cNvSpPr/>
          <p:nvPr>
            <p:ph type="title" idx="2" hasCustomPrompt="1"/>
            <p:custDataLst>
              <p:tags r:id="rId13"/>
            </p:custDataLst>
          </p:nvPr>
        </p:nvSpPr>
        <p:spPr>
          <a:xfrm>
            <a:off x="342900" y="2534950"/>
            <a:ext cx="6695427" cy="1583690"/>
          </a:xfrm>
          <a:ln w="3175">
            <a:miter lim="400000"/>
          </a:ln>
        </p:spPr>
        <p:txBody>
          <a:bodyPr vert="horz" wrap="square" lIns="101600" tIns="38100" rIns="635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92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粗黑 简" charset="0"/>
                <a:cs typeface="YouSheBiaoTiHei"/>
                <a:sym typeface="YouSheBiaoTiHei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1" name="文本占位符 3"/>
          <p:cNvSpPr/>
          <p:nvPr>
            <p:ph type="body" idx="3" hasCustomPrompt="1"/>
            <p:custDataLst>
              <p:tags r:id="rId14"/>
            </p:custDataLst>
          </p:nvPr>
        </p:nvSpPr>
        <p:spPr>
          <a:xfrm>
            <a:off x="1922780" y="5064080"/>
            <a:ext cx="3535667" cy="509315"/>
          </a:xfrm>
          <a:ln w="3175">
            <a:miter lim="400000"/>
          </a:ln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4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OPPOSans-R" panose="02010600030101010101"/>
                <a:sym typeface="OPPOSans-R" panose="02010600030101010101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8" name="图片 7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79" t="-102" r="79545" b="67176"/>
          <a:stretch>
            <a:fillRect/>
          </a:stretch>
        </p:blipFill>
        <p:spPr>
          <a:xfrm flipH="1" flipV="1">
            <a:off x="10323594" y="5170695"/>
            <a:ext cx="1870933" cy="1687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79" t="-102" r="79545" b="67176"/>
          <a:stretch>
            <a:fillRect/>
          </a:stretch>
        </p:blipFill>
        <p:spPr>
          <a:xfrm flipH="1" flipV="1">
            <a:off x="10618067" y="5436268"/>
            <a:ext cx="1576460" cy="14217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79" t="-102" r="79545" b="67176"/>
          <a:stretch>
            <a:fillRect/>
          </a:stretch>
        </p:blipFill>
        <p:spPr>
          <a:xfrm flipH="1" flipV="1">
            <a:off x="10496227" y="5326376"/>
            <a:ext cx="1698314" cy="15316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79" t="-102" r="79545" b="66849"/>
          <a:stretch>
            <a:fillRect/>
          </a:stretch>
        </p:blipFill>
        <p:spPr>
          <a:xfrm>
            <a:off x="2541" y="0"/>
            <a:ext cx="1579969" cy="1439487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-79" t="-102" r="79545" b="67176"/>
          <a:stretch>
            <a:fillRect/>
          </a:stretch>
        </p:blipFill>
        <p:spPr>
          <a:xfrm flipH="1" flipV="1">
            <a:off x="10536839" y="5363006"/>
            <a:ext cx="1657701" cy="14949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4" name="图片 3" descr="未标题-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5781" b="77707"/>
          <a:stretch>
            <a:fillRect/>
          </a:stretch>
        </p:blipFill>
        <p:spPr>
          <a:xfrm>
            <a:off x="0" y="635"/>
            <a:ext cx="1727200" cy="1523479"/>
          </a:xfrm>
          <a:prstGeom prst="rect">
            <a:avLst/>
          </a:prstGeom>
        </p:spPr>
      </p:pic>
      <p:pic>
        <p:nvPicPr>
          <p:cNvPr id="5" name="图片 4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t="85968" r="92755"/>
          <a:stretch>
            <a:fillRect/>
          </a:stretch>
        </p:blipFill>
        <p:spPr>
          <a:xfrm>
            <a:off x="0" y="5891528"/>
            <a:ext cx="886838" cy="965838"/>
          </a:xfrm>
          <a:prstGeom prst="rect">
            <a:avLst/>
          </a:prstGeom>
        </p:spPr>
      </p:pic>
      <p:pic>
        <p:nvPicPr>
          <p:cNvPr id="8" name="图片 7" descr="未标题-1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/>
          <a:srcRect l="53641"/>
          <a:stretch>
            <a:fillRect/>
          </a:stretch>
        </p:blipFill>
        <p:spPr>
          <a:xfrm>
            <a:off x="6538170" y="317"/>
            <a:ext cx="5653817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/>
          <p:nvPr>
            <p:ph type="ctrTitle" idx="1" hasCustomPrompt="1"/>
            <p:custDataLst>
              <p:tags r:id="rId11"/>
            </p:custDataLst>
          </p:nvPr>
        </p:nvSpPr>
        <p:spPr>
          <a:xfrm>
            <a:off x="342265" y="2987958"/>
            <a:ext cx="6696697" cy="1106805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0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综艺体简" charset="0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6" name="文本占位符 2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342265" y="4121433"/>
            <a:ext cx="6330302" cy="1431008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汉仪中简黑简" panose="00020600040101010101" charset="-122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7" name="文本占位符 3"/>
          <p:cNvSpPr/>
          <p:nvPr>
            <p:ph type="body" idx="3" hasCustomPrompt="1"/>
            <p:custDataLst>
              <p:tags r:id="rId13"/>
            </p:custDataLst>
          </p:nvPr>
        </p:nvSpPr>
        <p:spPr>
          <a:xfrm>
            <a:off x="342265" y="1886584"/>
            <a:ext cx="3683622" cy="1074704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400" b="0" i="0" u="none" strike="noStrike" kern="1200" cap="none" spc="300" normalizeH="0" baseline="0" noProof="1" dirty="0" err="1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8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588327" y="224971"/>
            <a:ext cx="11050258" cy="6335667"/>
          </a:xfrm>
          <a:prstGeom prst="roundRect">
            <a:avLst/>
          </a:prstGeom>
        </p:spPr>
      </p:pic>
      <p:pic>
        <p:nvPicPr>
          <p:cNvPr id="12" name="图片 11" descr="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H="1">
            <a:off x="10335895" y="0"/>
            <a:ext cx="1852917" cy="1790645"/>
          </a:xfrm>
          <a:prstGeom prst="rect">
            <a:avLst/>
          </a:prstGeom>
        </p:spPr>
      </p:pic>
      <p:pic>
        <p:nvPicPr>
          <p:cNvPr id="7" name="图片 6" descr="3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V="1">
            <a:off x="0" y="5067977"/>
            <a:ext cx="1852917" cy="1790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3" name="图片 2" descr="3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5589" b="73909"/>
          <a:stretch>
            <a:fillRect/>
          </a:stretch>
        </p:blipFill>
        <p:spPr>
          <a:xfrm>
            <a:off x="-317" y="86043"/>
            <a:ext cx="1753234" cy="1784903"/>
          </a:xfrm>
          <a:prstGeom prst="rect">
            <a:avLst/>
          </a:prstGeom>
        </p:spPr>
      </p:pic>
      <p:pic>
        <p:nvPicPr>
          <p:cNvPr id="2" name="图片 1" descr="1.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68990" t="46735"/>
          <a:stretch>
            <a:fillRect/>
          </a:stretch>
        </p:blipFill>
        <p:spPr>
          <a:xfrm>
            <a:off x="8401685" y="3195665"/>
            <a:ext cx="3790950" cy="366233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/>
          <p:nvPr>
            <p:ph type="ctrTitle" idx="1" hasCustomPrompt="1"/>
            <p:custDataLst>
              <p:tags r:id="rId11"/>
            </p:custDataLst>
          </p:nvPr>
        </p:nvSpPr>
        <p:spPr>
          <a:xfrm>
            <a:off x="711200" y="2942656"/>
            <a:ext cx="8743950" cy="1208323"/>
          </a:xfr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200" b="0" i="0" u="none" strike="noStrike" kern="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综艺体简" charset="0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6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1943358" y="4540911"/>
            <a:ext cx="6279634" cy="441302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8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588327" y="224971"/>
            <a:ext cx="11050258" cy="6335667"/>
          </a:xfrm>
          <a:prstGeom prst="roundRect">
            <a:avLst/>
          </a:prstGeom>
        </p:spPr>
      </p:pic>
      <p:pic>
        <p:nvPicPr>
          <p:cNvPr id="12" name="图片 11" descr="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H="1">
            <a:off x="10335895" y="0"/>
            <a:ext cx="1852917" cy="1790645"/>
          </a:xfrm>
          <a:prstGeom prst="rect">
            <a:avLst/>
          </a:prstGeom>
        </p:spPr>
      </p:pic>
      <p:pic>
        <p:nvPicPr>
          <p:cNvPr id="8" name="图片 7" descr="3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V="1">
            <a:off x="0" y="5067977"/>
            <a:ext cx="1852917" cy="1790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8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588327" y="224971"/>
            <a:ext cx="11050258" cy="6335667"/>
          </a:xfrm>
          <a:prstGeom prst="roundRect">
            <a:avLst/>
          </a:prstGeom>
        </p:spPr>
      </p:pic>
      <p:pic>
        <p:nvPicPr>
          <p:cNvPr id="12" name="图片 11" descr="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H="1">
            <a:off x="10335895" y="0"/>
            <a:ext cx="1852917" cy="1790645"/>
          </a:xfrm>
          <a:prstGeom prst="rect">
            <a:avLst/>
          </a:prstGeom>
        </p:spPr>
      </p:pic>
      <p:pic>
        <p:nvPicPr>
          <p:cNvPr id="10" name="图片 9" descr="3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V="1">
            <a:off x="0" y="5067977"/>
            <a:ext cx="1852917" cy="1790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6" name="图片 5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52021"/>
          <a:stretch>
            <a:fillRect/>
          </a:stretch>
        </p:blipFill>
        <p:spPr>
          <a:xfrm>
            <a:off x="0" y="-318"/>
            <a:ext cx="5850704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8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588327" y="224971"/>
            <a:ext cx="11050258" cy="6335667"/>
          </a:xfrm>
          <a:prstGeom prst="roundRect">
            <a:avLst/>
          </a:prstGeom>
        </p:spPr>
      </p:pic>
      <p:pic>
        <p:nvPicPr>
          <p:cNvPr id="12" name="图片 11" descr="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H="1">
            <a:off x="10335895" y="0"/>
            <a:ext cx="1852917" cy="1790645"/>
          </a:xfrm>
          <a:prstGeom prst="rect">
            <a:avLst/>
          </a:prstGeom>
        </p:spPr>
      </p:pic>
      <p:pic>
        <p:nvPicPr>
          <p:cNvPr id="8" name="图片 7" descr="3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V="1">
            <a:off x="0" y="5067977"/>
            <a:ext cx="1852917" cy="1790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8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588327" y="224971"/>
            <a:ext cx="11050258" cy="6335667"/>
          </a:xfrm>
          <a:prstGeom prst="roundRect">
            <a:avLst/>
          </a:prstGeom>
        </p:spPr>
      </p:pic>
      <p:pic>
        <p:nvPicPr>
          <p:cNvPr id="12" name="图片 11" descr="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H="1">
            <a:off x="10335895" y="0"/>
            <a:ext cx="1852917" cy="1790645"/>
          </a:xfrm>
          <a:prstGeom prst="rect">
            <a:avLst/>
          </a:prstGeom>
        </p:spPr>
      </p:pic>
      <p:pic>
        <p:nvPicPr>
          <p:cNvPr id="7" name="图片 6" descr="3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V="1">
            <a:off x="0" y="5067977"/>
            <a:ext cx="1852917" cy="179064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8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588327" y="224971"/>
            <a:ext cx="11050258" cy="6335667"/>
          </a:xfrm>
          <a:prstGeom prst="roundRect">
            <a:avLst/>
          </a:prstGeom>
        </p:spPr>
      </p:pic>
      <p:pic>
        <p:nvPicPr>
          <p:cNvPr id="12" name="图片 11" descr="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H="1">
            <a:off x="10335895" y="0"/>
            <a:ext cx="1852917" cy="1790645"/>
          </a:xfrm>
          <a:prstGeom prst="rect">
            <a:avLst/>
          </a:prstGeom>
        </p:spPr>
      </p:pic>
      <p:pic>
        <p:nvPicPr>
          <p:cNvPr id="2" name="图片 1" descr="3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V="1">
            <a:off x="0" y="5067977"/>
            <a:ext cx="1852917" cy="17906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未标题-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5781" b="77707"/>
          <a:stretch>
            <a:fillRect/>
          </a:stretch>
        </p:blipFill>
        <p:spPr>
          <a:xfrm>
            <a:off x="0" y="635"/>
            <a:ext cx="1727200" cy="1523479"/>
          </a:xfrm>
          <a:prstGeom prst="rect">
            <a:avLst/>
          </a:prstGeom>
        </p:spPr>
      </p:pic>
      <p:pic>
        <p:nvPicPr>
          <p:cNvPr id="2" name="图片 1" descr="未标题-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t="85968" r="92755"/>
          <a:stretch>
            <a:fillRect/>
          </a:stretch>
        </p:blipFill>
        <p:spPr>
          <a:xfrm>
            <a:off x="0" y="5891528"/>
            <a:ext cx="886838" cy="965838"/>
          </a:xfrm>
          <a:prstGeom prst="rect">
            <a:avLst/>
          </a:prstGeom>
        </p:spPr>
      </p:pic>
      <p:pic>
        <p:nvPicPr>
          <p:cNvPr id="8" name="图片 7" descr="未标题-1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/>
          <a:srcRect l="53641"/>
          <a:stretch>
            <a:fillRect/>
          </a:stretch>
        </p:blipFill>
        <p:spPr>
          <a:xfrm>
            <a:off x="6538170" y="317"/>
            <a:ext cx="5653817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1"/>
          <p:cNvSpPr/>
          <p:nvPr>
            <p:ph type="title" idx="1" hasCustomPrompt="1"/>
            <p:custDataLst>
              <p:tags r:id="rId11"/>
            </p:custDataLst>
          </p:nvPr>
        </p:nvSpPr>
        <p:spPr>
          <a:xfrm>
            <a:off x="342265" y="2992786"/>
            <a:ext cx="6696697" cy="1198880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5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综艺体简" charset="0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文本占位符 2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342265" y="4218336"/>
            <a:ext cx="6696697" cy="1022434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汉仪中简黑简" panose="00020600040101010101" charset="-122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1" name="文本占位符 3"/>
          <p:cNvSpPr/>
          <p:nvPr>
            <p:ph type="body" idx="3" hasCustomPrompt="1"/>
            <p:custDataLst>
              <p:tags r:id="rId13"/>
            </p:custDataLst>
          </p:nvPr>
        </p:nvSpPr>
        <p:spPr>
          <a:xfrm>
            <a:off x="342265" y="2198255"/>
            <a:ext cx="2632697" cy="767860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000" b="0" i="0" u="none" strike="noStrike" kern="1200" cap="none" spc="300" normalizeH="0" baseline="0" noProof="1" dirty="0" err="1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8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588327" y="224971"/>
            <a:ext cx="11050258" cy="6335667"/>
          </a:xfrm>
          <a:prstGeom prst="roundRect">
            <a:avLst/>
          </a:prstGeom>
        </p:spPr>
      </p:pic>
      <p:pic>
        <p:nvPicPr>
          <p:cNvPr id="12" name="图片 11" descr="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H="1">
            <a:off x="10335895" y="0"/>
            <a:ext cx="1852917" cy="1790645"/>
          </a:xfrm>
          <a:prstGeom prst="rect">
            <a:avLst/>
          </a:prstGeom>
        </p:spPr>
      </p:pic>
      <p:pic>
        <p:nvPicPr>
          <p:cNvPr id="6" name="图片 5" descr="3_画板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r="84813" b="73909"/>
          <a:stretch>
            <a:fillRect/>
          </a:stretch>
        </p:blipFill>
        <p:spPr>
          <a:xfrm flipV="1">
            <a:off x="0" y="5067977"/>
            <a:ext cx="1852917" cy="1790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 descr="3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4813" b="73909"/>
          <a:stretch>
            <a:fillRect/>
          </a:stretch>
        </p:blipFill>
        <p:spPr>
          <a:xfrm flipH="1">
            <a:off x="10633087" y="0"/>
            <a:ext cx="1555725" cy="1503440"/>
          </a:xfrm>
          <a:prstGeom prst="rect">
            <a:avLst/>
          </a:prstGeom>
        </p:spPr>
      </p:pic>
      <p:pic>
        <p:nvPicPr>
          <p:cNvPr id="6" name="图片 5" descr="3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r="84813" b="73909"/>
          <a:stretch>
            <a:fillRect/>
          </a:stretch>
        </p:blipFill>
        <p:spPr>
          <a:xfrm flipV="1">
            <a:off x="0" y="5583464"/>
            <a:ext cx="1319505" cy="12751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2" name="图片 11" descr="3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4813" b="73909"/>
          <a:stretch>
            <a:fillRect/>
          </a:stretch>
        </p:blipFill>
        <p:spPr>
          <a:xfrm flipH="1">
            <a:off x="10454949" y="0"/>
            <a:ext cx="1733868" cy="16755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12" name="图片 11" descr="3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4813" b="73909"/>
          <a:stretch>
            <a:fillRect/>
          </a:stretch>
        </p:blipFill>
        <p:spPr>
          <a:xfrm flipV="1">
            <a:off x="0" y="5067977"/>
            <a:ext cx="1852917" cy="1790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12" name="图片 11" descr="3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4813" b="73909"/>
          <a:stretch>
            <a:fillRect/>
          </a:stretch>
        </p:blipFill>
        <p:spPr>
          <a:xfrm flipH="1">
            <a:off x="10680591" y="0"/>
            <a:ext cx="1508227" cy="14575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12" name="图片 11" descr="3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4813" b="73909"/>
          <a:stretch>
            <a:fillRect/>
          </a:stretch>
        </p:blipFill>
        <p:spPr>
          <a:xfrm flipV="1">
            <a:off x="0" y="5067977"/>
            <a:ext cx="1852917" cy="1790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12" name="图片 11" descr="3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4813" b="73909"/>
          <a:stretch>
            <a:fillRect/>
          </a:stretch>
        </p:blipFill>
        <p:spPr>
          <a:xfrm flipH="1">
            <a:off x="10668000" y="0"/>
            <a:ext cx="1520825" cy="1469714"/>
          </a:xfrm>
          <a:prstGeom prst="rect">
            <a:avLst/>
          </a:prstGeom>
        </p:spPr>
      </p:pic>
      <p:pic>
        <p:nvPicPr>
          <p:cNvPr id="6" name="图片 5" descr="3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r="84813" b="73909"/>
          <a:stretch>
            <a:fillRect/>
          </a:stretch>
        </p:blipFill>
        <p:spPr>
          <a:xfrm flipV="1">
            <a:off x="0" y="5509800"/>
            <a:ext cx="1395730" cy="13488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10" name="图片 9" descr="未标题-3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917" r="85088" b="74558"/>
          <a:stretch>
            <a:fillRect/>
          </a:stretch>
        </p:blipFill>
        <p:spPr>
          <a:xfrm>
            <a:off x="0" y="635"/>
            <a:ext cx="1718930" cy="1524000"/>
          </a:xfrm>
          <a:prstGeom prst="rect">
            <a:avLst/>
          </a:prstGeom>
        </p:spPr>
      </p:pic>
      <p:pic>
        <p:nvPicPr>
          <p:cNvPr id="14" name="图片 13" descr="未标题-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t="83727" r="91451"/>
          <a:stretch>
            <a:fillRect/>
          </a:stretch>
        </p:blipFill>
        <p:spPr>
          <a:xfrm>
            <a:off x="0" y="5899557"/>
            <a:ext cx="894711" cy="957808"/>
          </a:xfrm>
          <a:prstGeom prst="rect">
            <a:avLst/>
          </a:prstGeom>
        </p:spPr>
      </p:pic>
      <p:pic>
        <p:nvPicPr>
          <p:cNvPr id="8" name="图片 7" descr="未标题-3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52906" r="583"/>
          <a:stretch>
            <a:fillRect/>
          </a:stretch>
        </p:blipFill>
        <p:spPr>
          <a:xfrm>
            <a:off x="6536690" y="10174"/>
            <a:ext cx="5655297" cy="6838287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/>
          <p:nvPr>
            <p:ph type="body" idx="1" hasCustomPrompt="1"/>
            <p:custDataLst>
              <p:tags r:id="rId12"/>
            </p:custDataLst>
          </p:nvPr>
        </p:nvSpPr>
        <p:spPr>
          <a:xfrm>
            <a:off x="1990725" y="4477154"/>
            <a:ext cx="4664569" cy="703176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33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400" b="0" i="0" u="none" strike="noStrike" kern="1200" cap="none" spc="2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3" name="标题 2"/>
          <p:cNvSpPr/>
          <p:nvPr>
            <p:ph type="ctrTitle" idx="2" hasCustomPrompt="1"/>
            <p:custDataLst>
              <p:tags r:id="rId13"/>
            </p:custDataLst>
          </p:nvPr>
        </p:nvSpPr>
        <p:spPr>
          <a:xfrm>
            <a:off x="1973580" y="3318279"/>
            <a:ext cx="5198604" cy="829945"/>
          </a:xfrm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300" b="1" i="0" u="none" strike="noStrike" kern="1200" cap="none" spc="3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粗黑 简" charset="0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4"/>
          <p:cNvSpPr/>
          <p:nvPr>
            <p:ph type="subTitle" idx="3" hasCustomPrompt="1"/>
            <p:custDataLst>
              <p:tags r:id="rId14"/>
            </p:custDataLst>
          </p:nvPr>
        </p:nvSpPr>
        <p:spPr>
          <a:xfrm>
            <a:off x="1973580" y="2649661"/>
            <a:ext cx="5331319" cy="61527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200" b="0" i="0" u="none" strike="noStrike" kern="1200" cap="none" spc="3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5" name="文本占位符 5"/>
          <p:cNvSpPr/>
          <p:nvPr>
            <p:ph type="body" idx="4" hasCustomPrompt="1"/>
            <p:custDataLst>
              <p:tags r:id="rId15"/>
            </p:custDataLst>
          </p:nvPr>
        </p:nvSpPr>
        <p:spPr>
          <a:xfrm>
            <a:off x="1973580" y="1503680"/>
            <a:ext cx="3131044" cy="981516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5600" b="1" i="0" u="none" strike="noStrike" kern="1200" cap="none" spc="56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7" name="图片 6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318"/>
          </a:xfrm>
          <a:prstGeom prst="rect">
            <a:avLst/>
          </a:prstGeom>
        </p:spPr>
      </p:pic>
      <p:pic>
        <p:nvPicPr>
          <p:cNvPr id="3" name="图片 2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85673" b="74076"/>
          <a:stretch>
            <a:fillRect/>
          </a:stretch>
        </p:blipFill>
        <p:spPr>
          <a:xfrm>
            <a:off x="-317" y="86043"/>
            <a:ext cx="1752600" cy="1780479"/>
          </a:xfrm>
          <a:prstGeom prst="rect">
            <a:avLst/>
          </a:prstGeom>
        </p:spPr>
      </p:pic>
      <p:pic>
        <p:nvPicPr>
          <p:cNvPr id="2" name="图片 1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69109" t="46476"/>
          <a:stretch>
            <a:fillRect/>
          </a:stretch>
        </p:blipFill>
        <p:spPr>
          <a:xfrm>
            <a:off x="8425815" y="3187700"/>
            <a:ext cx="3766820" cy="36703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974747" y="2351832"/>
            <a:ext cx="8193348" cy="1922780"/>
          </a:xfrm>
          <a:noFill/>
          <a:ln>
            <a:noFill/>
          </a:ln>
        </p:spPr>
        <p:txBody>
          <a:bodyPr vert="horz" wrap="square" lIns="101600" tIns="38100" rIns="635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000" b="0" i="0" u="none" strike="noStrike" kern="1200" cap="none" spc="16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粗黑 简" charset="0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2"/>
          <p:cNvSpPr/>
          <p:nvPr>
            <p:ph type="subTitle" idx="3" hasCustomPrompt="1"/>
            <p:custDataLst>
              <p:tags r:id="rId11"/>
            </p:custDataLst>
          </p:nvPr>
        </p:nvSpPr>
        <p:spPr>
          <a:xfrm>
            <a:off x="795058" y="4692732"/>
            <a:ext cx="8552726" cy="1308018"/>
          </a:xfrm>
          <a:noFill/>
          <a:ln>
            <a:noFill/>
          </a:ln>
        </p:spPr>
        <p:txBody>
          <a:bodyPr vert="horz" wrap="square" lIns="101600" tIns="38100" rIns="63500" bIns="38100" rtlCol="0" anchor="t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800" b="0" i="0" u="none" strike="noStrike" kern="1200" cap="none" spc="1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10" name="图片 9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-635"/>
            <a:ext cx="12192000" cy="6858318"/>
          </a:xfrm>
          <a:prstGeom prst="rect">
            <a:avLst/>
          </a:prstGeom>
        </p:spPr>
      </p:pic>
      <p:pic>
        <p:nvPicPr>
          <p:cNvPr id="6" name="图片 5" descr="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-318"/>
            <a:ext cx="585578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7" name="图片 6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2" name="图片 1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6" name="图片 5" descr="未标题-3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917" r="85088" b="74558"/>
          <a:stretch>
            <a:fillRect/>
          </a:stretch>
        </p:blipFill>
        <p:spPr>
          <a:xfrm>
            <a:off x="0" y="635"/>
            <a:ext cx="1718930" cy="1524000"/>
          </a:xfrm>
          <a:prstGeom prst="rect">
            <a:avLst/>
          </a:prstGeom>
        </p:spPr>
      </p:pic>
      <p:pic>
        <p:nvPicPr>
          <p:cNvPr id="2" name="图片 1" descr="未标题-3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t="83727" r="91451"/>
          <a:stretch>
            <a:fillRect/>
          </a:stretch>
        </p:blipFill>
        <p:spPr>
          <a:xfrm>
            <a:off x="0" y="5899557"/>
            <a:ext cx="894711" cy="957808"/>
          </a:xfrm>
          <a:prstGeom prst="rect">
            <a:avLst/>
          </a:prstGeom>
        </p:spPr>
      </p:pic>
      <p:pic>
        <p:nvPicPr>
          <p:cNvPr id="8" name="图片 7" descr="未标题-3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52906" r="583"/>
          <a:stretch>
            <a:fillRect/>
          </a:stretch>
        </p:blipFill>
        <p:spPr>
          <a:xfrm>
            <a:off x="6536690" y="10174"/>
            <a:ext cx="5655297" cy="683828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1"/>
          <p:cNvSpPr/>
          <p:nvPr>
            <p:ph type="subTitle" idx="1" hasCustomPrompt="1"/>
            <p:custDataLst>
              <p:tags r:id="rId12"/>
            </p:custDataLst>
          </p:nvPr>
        </p:nvSpPr>
        <p:spPr>
          <a:xfrm>
            <a:off x="342265" y="4142135"/>
            <a:ext cx="6696697" cy="669850"/>
          </a:xfrm>
          <a:ln w="3175">
            <a:miter lim="400000"/>
          </a:ln>
        </p:spPr>
        <p:txBody>
          <a:bodyPr vert="horz" wrap="square" lIns="101600" tIns="38100" rIns="76200" bIns="38100" rtlCol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YouSheBiaoTiHei"/>
                <a:sym typeface="YouSheBiaoTiHei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0" name="标题 2"/>
          <p:cNvSpPr/>
          <p:nvPr>
            <p:ph type="title" idx="2" hasCustomPrompt="1"/>
            <p:custDataLst>
              <p:tags r:id="rId13"/>
            </p:custDataLst>
          </p:nvPr>
        </p:nvSpPr>
        <p:spPr>
          <a:xfrm>
            <a:off x="342900" y="2534950"/>
            <a:ext cx="6695427" cy="1583690"/>
          </a:xfrm>
          <a:ln w="3175">
            <a:miter lim="400000"/>
          </a:ln>
        </p:spPr>
        <p:txBody>
          <a:bodyPr vert="horz" wrap="square" lIns="101600" tIns="38100" rIns="635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92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粗黑 简" charset="0"/>
                <a:cs typeface="YouSheBiaoTiHei"/>
                <a:sym typeface="YouSheBiaoTiHei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1" name="文本占位符 3"/>
          <p:cNvSpPr/>
          <p:nvPr>
            <p:ph type="body" idx="3" hasCustomPrompt="1"/>
            <p:custDataLst>
              <p:tags r:id="rId14"/>
            </p:custDataLst>
          </p:nvPr>
        </p:nvSpPr>
        <p:spPr>
          <a:xfrm>
            <a:off x="1922780" y="5064080"/>
            <a:ext cx="3535667" cy="509315"/>
          </a:xfrm>
          <a:ln w="3175">
            <a:miter lim="400000"/>
          </a:ln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4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55简" panose="00020600040101010101" charset="-122"/>
                <a:cs typeface="OPPOSans-R" panose="02010600030101010101"/>
                <a:sym typeface="OPPOSans-R" panose="02010600030101010101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8" name="图片 7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79" t="-102" r="79545" b="67176"/>
          <a:stretch>
            <a:fillRect/>
          </a:stretch>
        </p:blipFill>
        <p:spPr>
          <a:xfrm flipH="1" flipV="1">
            <a:off x="10323594" y="5170695"/>
            <a:ext cx="1870933" cy="1687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79" t="-102" r="79545" b="67176"/>
          <a:stretch>
            <a:fillRect/>
          </a:stretch>
        </p:blipFill>
        <p:spPr>
          <a:xfrm flipH="1" flipV="1">
            <a:off x="10618067" y="5436268"/>
            <a:ext cx="1576460" cy="14217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79" t="-102" r="79545" b="67176"/>
          <a:stretch>
            <a:fillRect/>
          </a:stretch>
        </p:blipFill>
        <p:spPr>
          <a:xfrm flipH="1" flipV="1">
            <a:off x="10496227" y="5326376"/>
            <a:ext cx="1698314" cy="15316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79" t="-102" r="79545" b="66849"/>
          <a:stretch>
            <a:fillRect/>
          </a:stretch>
        </p:blipFill>
        <p:spPr>
          <a:xfrm>
            <a:off x="2541" y="0"/>
            <a:ext cx="1579969" cy="1439487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-79" t="-102" r="79545" b="67176"/>
          <a:stretch>
            <a:fillRect/>
          </a:stretch>
        </p:blipFill>
        <p:spPr>
          <a:xfrm flipH="1" flipV="1">
            <a:off x="10536839" y="5363006"/>
            <a:ext cx="1657701" cy="14949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tags" Target="../tags/tag157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4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324.xml"/><Relationship Id="rId23" Type="http://schemas.openxmlformats.org/officeDocument/2006/relationships/tags" Target="../tags/tag323.xml"/><Relationship Id="rId22" Type="http://schemas.openxmlformats.org/officeDocument/2006/relationships/tags" Target="../tags/tag322.xml"/><Relationship Id="rId21" Type="http://schemas.openxmlformats.org/officeDocument/2006/relationships/tags" Target="../tags/tag321.xml"/><Relationship Id="rId20" Type="http://schemas.openxmlformats.org/officeDocument/2006/relationships/tags" Target="../tags/tag320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319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5" Type="http://schemas.openxmlformats.org/officeDocument/2006/relationships/theme" Target="../theme/theme4.xml"/><Relationship Id="rId24" Type="http://schemas.openxmlformats.org/officeDocument/2006/relationships/tags" Target="../tags/tag483.xml"/><Relationship Id="rId23" Type="http://schemas.openxmlformats.org/officeDocument/2006/relationships/tags" Target="../tags/tag482.xml"/><Relationship Id="rId22" Type="http://schemas.openxmlformats.org/officeDocument/2006/relationships/tags" Target="../tags/tag481.xml"/><Relationship Id="rId21" Type="http://schemas.openxmlformats.org/officeDocument/2006/relationships/tags" Target="../tags/tag480.xml"/><Relationship Id="rId20" Type="http://schemas.openxmlformats.org/officeDocument/2006/relationships/tags" Target="../tags/tag479.xml"/><Relationship Id="rId2" Type="http://schemas.openxmlformats.org/officeDocument/2006/relationships/slideLayout" Target="../slideLayouts/slideLayout49.xml"/><Relationship Id="rId19" Type="http://schemas.openxmlformats.org/officeDocument/2006/relationships/tags" Target="../tags/tag478.xml"/><Relationship Id="rId18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旗黑-55简" panose="00020600040101010101" charset="-122"/>
                <a:cs typeface="汉仪旗黑-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旗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tags" Target="../tags/tag486.xml"/><Relationship Id="rId3" Type="http://schemas.openxmlformats.org/officeDocument/2006/relationships/image" Target="../media/image12.png"/><Relationship Id="rId2" Type="http://schemas.openxmlformats.org/officeDocument/2006/relationships/tags" Target="../tags/tag485.xml"/><Relationship Id="rId1" Type="http://schemas.openxmlformats.org/officeDocument/2006/relationships/tags" Target="../tags/tag48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55.xml"/><Relationship Id="rId8" Type="http://schemas.openxmlformats.org/officeDocument/2006/relationships/image" Target="../media/image25.png"/><Relationship Id="rId7" Type="http://schemas.openxmlformats.org/officeDocument/2006/relationships/tags" Target="../tags/tag554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4" Type="http://schemas.openxmlformats.org/officeDocument/2006/relationships/image" Target="../media/image4.png"/><Relationship Id="rId3" Type="http://schemas.openxmlformats.org/officeDocument/2006/relationships/tags" Target="../tags/tag551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55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tags" Target="../tags/tag560.xml"/><Relationship Id="rId6" Type="http://schemas.openxmlformats.org/officeDocument/2006/relationships/image" Target="../media/image26.png"/><Relationship Id="rId5" Type="http://schemas.openxmlformats.org/officeDocument/2006/relationships/tags" Target="../tags/tag559.xml"/><Relationship Id="rId4" Type="http://schemas.openxmlformats.org/officeDocument/2006/relationships/tags" Target="../tags/tag558.xml"/><Relationship Id="rId3" Type="http://schemas.openxmlformats.org/officeDocument/2006/relationships/tags" Target="../tags/tag557.xml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561.xml"/><Relationship Id="rId1" Type="http://schemas.openxmlformats.org/officeDocument/2006/relationships/tags" Target="../tags/tag55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566.xml"/><Relationship Id="rId6" Type="http://schemas.openxmlformats.org/officeDocument/2006/relationships/image" Target="../media/image29.png"/><Relationship Id="rId5" Type="http://schemas.openxmlformats.org/officeDocument/2006/relationships/tags" Target="../tags/tag565.xml"/><Relationship Id="rId4" Type="http://schemas.openxmlformats.org/officeDocument/2006/relationships/tags" Target="../tags/tag564.xml"/><Relationship Id="rId3" Type="http://schemas.openxmlformats.org/officeDocument/2006/relationships/tags" Target="../tags/tag563.xml"/><Relationship Id="rId2" Type="http://schemas.openxmlformats.org/officeDocument/2006/relationships/image" Target="../media/image4.png"/><Relationship Id="rId1" Type="http://schemas.openxmlformats.org/officeDocument/2006/relationships/tags" Target="../tags/tag56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571.xml"/><Relationship Id="rId7" Type="http://schemas.openxmlformats.org/officeDocument/2006/relationships/image" Target="../media/image30.png"/><Relationship Id="rId6" Type="http://schemas.openxmlformats.org/officeDocument/2006/relationships/tags" Target="../tags/tag570.xml"/><Relationship Id="rId5" Type="http://schemas.openxmlformats.org/officeDocument/2006/relationships/tags" Target="../tags/tag569.xml"/><Relationship Id="rId4" Type="http://schemas.openxmlformats.org/officeDocument/2006/relationships/image" Target="../media/image4.png"/><Relationship Id="rId3" Type="http://schemas.openxmlformats.org/officeDocument/2006/relationships/tags" Target="../tags/tag568.xml"/><Relationship Id="rId2" Type="http://schemas.openxmlformats.org/officeDocument/2006/relationships/image" Target="../media/image1.jpeg"/><Relationship Id="rId1" Type="http://schemas.openxmlformats.org/officeDocument/2006/relationships/tags" Target="../tags/tag56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77.xml"/><Relationship Id="rId8" Type="http://schemas.openxmlformats.org/officeDocument/2006/relationships/image" Target="../media/image31.png"/><Relationship Id="rId7" Type="http://schemas.openxmlformats.org/officeDocument/2006/relationships/tags" Target="../tags/tag576.xml"/><Relationship Id="rId6" Type="http://schemas.openxmlformats.org/officeDocument/2006/relationships/tags" Target="../tags/tag575.xml"/><Relationship Id="rId5" Type="http://schemas.openxmlformats.org/officeDocument/2006/relationships/tags" Target="../tags/tag574.xml"/><Relationship Id="rId4" Type="http://schemas.openxmlformats.org/officeDocument/2006/relationships/image" Target="../media/image4.png"/><Relationship Id="rId3" Type="http://schemas.openxmlformats.org/officeDocument/2006/relationships/tags" Target="../tags/tag573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57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83.xml"/><Relationship Id="rId8" Type="http://schemas.openxmlformats.org/officeDocument/2006/relationships/image" Target="../media/image32.png"/><Relationship Id="rId7" Type="http://schemas.openxmlformats.org/officeDocument/2006/relationships/tags" Target="../tags/tag582.xml"/><Relationship Id="rId6" Type="http://schemas.openxmlformats.org/officeDocument/2006/relationships/tags" Target="../tags/tag581.xml"/><Relationship Id="rId5" Type="http://schemas.openxmlformats.org/officeDocument/2006/relationships/tags" Target="../tags/tag580.xml"/><Relationship Id="rId4" Type="http://schemas.openxmlformats.org/officeDocument/2006/relationships/image" Target="../media/image4.png"/><Relationship Id="rId3" Type="http://schemas.openxmlformats.org/officeDocument/2006/relationships/tags" Target="../tags/tag579.xml"/><Relationship Id="rId2" Type="http://schemas.openxmlformats.org/officeDocument/2006/relationships/image" Target="../media/image1.jpe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585.xml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tags" Target="../tags/tag584.xml"/><Relationship Id="rId10" Type="http://schemas.openxmlformats.org/officeDocument/2006/relationships/image" Target="../media/image33.png"/><Relationship Id="rId1" Type="http://schemas.openxmlformats.org/officeDocument/2006/relationships/tags" Target="../tags/tag57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590.xml"/><Relationship Id="rId7" Type="http://schemas.openxmlformats.org/officeDocument/2006/relationships/image" Target="../media/image37.png"/><Relationship Id="rId6" Type="http://schemas.openxmlformats.org/officeDocument/2006/relationships/tags" Target="../tags/tag589.xml"/><Relationship Id="rId5" Type="http://schemas.openxmlformats.org/officeDocument/2006/relationships/image" Target="../media/image36.png"/><Relationship Id="rId4" Type="http://schemas.openxmlformats.org/officeDocument/2006/relationships/tags" Target="../tags/tag588.xml"/><Relationship Id="rId3" Type="http://schemas.openxmlformats.org/officeDocument/2006/relationships/tags" Target="../tags/tag587.xml"/><Relationship Id="rId2" Type="http://schemas.openxmlformats.org/officeDocument/2006/relationships/image" Target="../media/image4.pn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591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tags" Target="../tags/tag58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59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tags" Target="../tags/tag593.xml"/><Relationship Id="rId2" Type="http://schemas.openxmlformats.org/officeDocument/2006/relationships/image" Target="../media/image4.png"/><Relationship Id="rId1" Type="http://schemas.openxmlformats.org/officeDocument/2006/relationships/tags" Target="../tags/tag59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tags" Target="../tags/tag600.xml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image" Target="../media/image4.png"/><Relationship Id="rId4" Type="http://schemas.openxmlformats.org/officeDocument/2006/relationships/tags" Target="../tags/tag597.xml"/><Relationship Id="rId3" Type="http://schemas.openxmlformats.org/officeDocument/2006/relationships/tags" Target="../tags/tag596.xml"/><Relationship Id="rId2" Type="http://schemas.openxmlformats.org/officeDocument/2006/relationships/image" Target="../media/image1.jpe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54.xml"/><Relationship Id="rId10" Type="http://schemas.openxmlformats.org/officeDocument/2006/relationships/tags" Target="../tags/tag602.xml"/><Relationship Id="rId1" Type="http://schemas.openxmlformats.org/officeDocument/2006/relationships/tags" Target="../tags/tag59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608.xml"/><Relationship Id="rId8" Type="http://schemas.openxmlformats.org/officeDocument/2006/relationships/image" Target="../media/image44.png"/><Relationship Id="rId7" Type="http://schemas.openxmlformats.org/officeDocument/2006/relationships/tags" Target="../tags/tag607.xml"/><Relationship Id="rId6" Type="http://schemas.openxmlformats.org/officeDocument/2006/relationships/tags" Target="../tags/tag606.xml"/><Relationship Id="rId5" Type="http://schemas.openxmlformats.org/officeDocument/2006/relationships/tags" Target="../tags/tag605.xml"/><Relationship Id="rId4" Type="http://schemas.openxmlformats.org/officeDocument/2006/relationships/image" Target="../media/image4.png"/><Relationship Id="rId3" Type="http://schemas.openxmlformats.org/officeDocument/2006/relationships/tags" Target="../tags/tag604.xml"/><Relationship Id="rId2" Type="http://schemas.openxmlformats.org/officeDocument/2006/relationships/image" Target="../media/image1.jpe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610.xml"/><Relationship Id="rId12" Type="http://schemas.openxmlformats.org/officeDocument/2006/relationships/image" Target="../media/image46.png"/><Relationship Id="rId11" Type="http://schemas.openxmlformats.org/officeDocument/2006/relationships/tags" Target="../tags/tag609.xml"/><Relationship Id="rId10" Type="http://schemas.openxmlformats.org/officeDocument/2006/relationships/image" Target="../media/image45.png"/><Relationship Id="rId1" Type="http://schemas.openxmlformats.org/officeDocument/2006/relationships/tags" Target="../tags/tag60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95.xml"/><Relationship Id="rId8" Type="http://schemas.openxmlformats.org/officeDocument/2006/relationships/tags" Target="../tags/tag494.xml"/><Relationship Id="rId7" Type="http://schemas.openxmlformats.org/officeDocument/2006/relationships/tags" Target="../tags/tag493.xml"/><Relationship Id="rId6" Type="http://schemas.openxmlformats.org/officeDocument/2006/relationships/tags" Target="../tags/tag492.xml"/><Relationship Id="rId5" Type="http://schemas.openxmlformats.org/officeDocument/2006/relationships/tags" Target="../tags/tag491.xml"/><Relationship Id="rId4" Type="http://schemas.openxmlformats.org/officeDocument/2006/relationships/tags" Target="../tags/tag490.xml"/><Relationship Id="rId3" Type="http://schemas.openxmlformats.org/officeDocument/2006/relationships/tags" Target="../tags/tag489.xml"/><Relationship Id="rId2" Type="http://schemas.openxmlformats.org/officeDocument/2006/relationships/tags" Target="../tags/tag488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498.xml"/><Relationship Id="rId11" Type="http://schemas.openxmlformats.org/officeDocument/2006/relationships/tags" Target="../tags/tag497.xml"/><Relationship Id="rId10" Type="http://schemas.openxmlformats.org/officeDocument/2006/relationships/tags" Target="../tags/tag496.xml"/><Relationship Id="rId1" Type="http://schemas.openxmlformats.org/officeDocument/2006/relationships/tags" Target="../tags/tag48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616.xml"/><Relationship Id="rId8" Type="http://schemas.openxmlformats.org/officeDocument/2006/relationships/image" Target="../media/image47.png"/><Relationship Id="rId7" Type="http://schemas.openxmlformats.org/officeDocument/2006/relationships/tags" Target="../tags/tag615.xml"/><Relationship Id="rId6" Type="http://schemas.openxmlformats.org/officeDocument/2006/relationships/tags" Target="../tags/tag614.xml"/><Relationship Id="rId5" Type="http://schemas.openxmlformats.org/officeDocument/2006/relationships/tags" Target="../tags/tag613.xml"/><Relationship Id="rId4" Type="http://schemas.openxmlformats.org/officeDocument/2006/relationships/image" Target="../media/image4.png"/><Relationship Id="rId3" Type="http://schemas.openxmlformats.org/officeDocument/2006/relationships/tags" Target="../tags/tag612.xml"/><Relationship Id="rId2" Type="http://schemas.openxmlformats.org/officeDocument/2006/relationships/image" Target="../media/image1.jpe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61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621.xml"/><Relationship Id="rId6" Type="http://schemas.openxmlformats.org/officeDocument/2006/relationships/tags" Target="../tags/tag620.xml"/><Relationship Id="rId5" Type="http://schemas.openxmlformats.org/officeDocument/2006/relationships/tags" Target="../tags/tag619.xml"/><Relationship Id="rId4" Type="http://schemas.openxmlformats.org/officeDocument/2006/relationships/image" Target="../media/image4.png"/><Relationship Id="rId3" Type="http://schemas.openxmlformats.org/officeDocument/2006/relationships/tags" Target="../tags/tag618.xml"/><Relationship Id="rId2" Type="http://schemas.openxmlformats.org/officeDocument/2006/relationships/image" Target="../media/image1.jpeg"/><Relationship Id="rId1" Type="http://schemas.openxmlformats.org/officeDocument/2006/relationships/tags" Target="../tags/tag6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626.xml"/><Relationship Id="rId6" Type="http://schemas.openxmlformats.org/officeDocument/2006/relationships/tags" Target="../tags/tag625.xml"/><Relationship Id="rId5" Type="http://schemas.openxmlformats.org/officeDocument/2006/relationships/tags" Target="../tags/tag624.xml"/><Relationship Id="rId4" Type="http://schemas.openxmlformats.org/officeDocument/2006/relationships/image" Target="../media/image4.png"/><Relationship Id="rId3" Type="http://schemas.openxmlformats.org/officeDocument/2006/relationships/tags" Target="../tags/tag623.xml"/><Relationship Id="rId2" Type="http://schemas.openxmlformats.org/officeDocument/2006/relationships/image" Target="../media/image1.jpeg"/><Relationship Id="rId1" Type="http://schemas.openxmlformats.org/officeDocument/2006/relationships/tags" Target="../tags/tag62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503.xml"/><Relationship Id="rId8" Type="http://schemas.openxmlformats.org/officeDocument/2006/relationships/tags" Target="../tags/tag502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tags" Target="../tags/tag501.xml"/><Relationship Id="rId4" Type="http://schemas.openxmlformats.org/officeDocument/2006/relationships/image" Target="../media/image4.png"/><Relationship Id="rId3" Type="http://schemas.openxmlformats.org/officeDocument/2006/relationships/tags" Target="../tags/tag500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49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507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tags" Target="../tags/tag506.xml"/><Relationship Id="rId4" Type="http://schemas.openxmlformats.org/officeDocument/2006/relationships/image" Target="../media/image4.png"/><Relationship Id="rId3" Type="http://schemas.openxmlformats.org/officeDocument/2006/relationships/tags" Target="../tags/tag505.xml"/><Relationship Id="rId2" Type="http://schemas.openxmlformats.org/officeDocument/2006/relationships/image" Target="../media/image1.jpeg"/><Relationship Id="rId10" Type="http://schemas.openxmlformats.org/officeDocument/2006/relationships/notesSlide" Target="../notesSlides/notesSlide1.xml"/><Relationship Id="rId1" Type="http://schemas.openxmlformats.org/officeDocument/2006/relationships/tags" Target="../tags/tag50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13.xml"/><Relationship Id="rId8" Type="http://schemas.openxmlformats.org/officeDocument/2006/relationships/tags" Target="../tags/tag512.xml"/><Relationship Id="rId7" Type="http://schemas.openxmlformats.org/officeDocument/2006/relationships/image" Target="../media/image17.png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image" Target="../media/image4.png"/><Relationship Id="rId3" Type="http://schemas.openxmlformats.org/officeDocument/2006/relationships/tags" Target="../tags/tag509.xml"/><Relationship Id="rId2" Type="http://schemas.openxmlformats.org/officeDocument/2006/relationships/image" Target="../media/image1.jpeg"/><Relationship Id="rId14" Type="http://schemas.openxmlformats.org/officeDocument/2006/relationships/slideLayout" Target="../slideLayouts/slideLayout54.xml"/><Relationship Id="rId13" Type="http://schemas.openxmlformats.org/officeDocument/2006/relationships/tags" Target="../tags/tag517.xml"/><Relationship Id="rId12" Type="http://schemas.openxmlformats.org/officeDocument/2006/relationships/tags" Target="../tags/tag516.xml"/><Relationship Id="rId11" Type="http://schemas.openxmlformats.org/officeDocument/2006/relationships/tags" Target="../tags/tag515.xml"/><Relationship Id="rId10" Type="http://schemas.openxmlformats.org/officeDocument/2006/relationships/tags" Target="../tags/tag514.xml"/><Relationship Id="rId1" Type="http://schemas.openxmlformats.org/officeDocument/2006/relationships/tags" Target="../tags/tag50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22.xml"/><Relationship Id="rId8" Type="http://schemas.openxmlformats.org/officeDocument/2006/relationships/tags" Target="../tags/tag521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tags" Target="../tags/tag520.xml"/><Relationship Id="rId4" Type="http://schemas.openxmlformats.org/officeDocument/2006/relationships/image" Target="../media/image4.png"/><Relationship Id="rId3" Type="http://schemas.openxmlformats.org/officeDocument/2006/relationships/tags" Target="../tags/tag519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51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28.xml"/><Relationship Id="rId8" Type="http://schemas.openxmlformats.org/officeDocument/2006/relationships/image" Target="../media/image21.png"/><Relationship Id="rId7" Type="http://schemas.openxmlformats.org/officeDocument/2006/relationships/tags" Target="../tags/tag527.xml"/><Relationship Id="rId6" Type="http://schemas.openxmlformats.org/officeDocument/2006/relationships/image" Target="../media/image20.png"/><Relationship Id="rId5" Type="http://schemas.openxmlformats.org/officeDocument/2006/relationships/tags" Target="../tags/tag526.xml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54.xml"/><Relationship Id="rId11" Type="http://schemas.openxmlformats.org/officeDocument/2006/relationships/tags" Target="../tags/tag529.xml"/><Relationship Id="rId10" Type="http://schemas.openxmlformats.org/officeDocument/2006/relationships/image" Target="../media/image22.png"/><Relationship Id="rId1" Type="http://schemas.openxmlformats.org/officeDocument/2006/relationships/tags" Target="../tags/tag52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36.xml"/><Relationship Id="rId8" Type="http://schemas.openxmlformats.org/officeDocument/2006/relationships/tags" Target="../tags/tag535.xml"/><Relationship Id="rId7" Type="http://schemas.openxmlformats.org/officeDocument/2006/relationships/tags" Target="../tags/tag534.xml"/><Relationship Id="rId6" Type="http://schemas.openxmlformats.org/officeDocument/2006/relationships/tags" Target="../tags/tag533.xml"/><Relationship Id="rId5" Type="http://schemas.openxmlformats.org/officeDocument/2006/relationships/tags" Target="../tags/tag532.xml"/><Relationship Id="rId4" Type="http://schemas.openxmlformats.org/officeDocument/2006/relationships/image" Target="../media/image4.png"/><Relationship Id="rId3" Type="http://schemas.openxmlformats.org/officeDocument/2006/relationships/tags" Target="../tags/tag531.xml"/><Relationship Id="rId2" Type="http://schemas.openxmlformats.org/officeDocument/2006/relationships/image" Target="../media/image1.jpe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54.xml"/><Relationship Id="rId13" Type="http://schemas.openxmlformats.org/officeDocument/2006/relationships/tags" Target="../tags/tag538.xml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tags" Target="../tags/tag537.xml"/><Relationship Id="rId1" Type="http://schemas.openxmlformats.org/officeDocument/2006/relationships/tags" Target="../tags/tag53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45.xml"/><Relationship Id="rId8" Type="http://schemas.openxmlformats.org/officeDocument/2006/relationships/image" Target="../media/image17.png"/><Relationship Id="rId7" Type="http://schemas.openxmlformats.org/officeDocument/2006/relationships/tags" Target="../tags/tag544.xml"/><Relationship Id="rId6" Type="http://schemas.openxmlformats.org/officeDocument/2006/relationships/tags" Target="../tags/tag543.xml"/><Relationship Id="rId5" Type="http://schemas.openxmlformats.org/officeDocument/2006/relationships/tags" Target="../tags/tag542.xml"/><Relationship Id="rId4" Type="http://schemas.openxmlformats.org/officeDocument/2006/relationships/tags" Target="../tags/tag541.xml"/><Relationship Id="rId3" Type="http://schemas.openxmlformats.org/officeDocument/2006/relationships/tags" Target="../tags/tag540.xm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54.xml"/><Relationship Id="rId13" Type="http://schemas.openxmlformats.org/officeDocument/2006/relationships/tags" Target="../tags/tag549.xml"/><Relationship Id="rId12" Type="http://schemas.openxmlformats.org/officeDocument/2006/relationships/tags" Target="../tags/tag548.xml"/><Relationship Id="rId11" Type="http://schemas.openxmlformats.org/officeDocument/2006/relationships/tags" Target="../tags/tag547.xml"/><Relationship Id="rId10" Type="http://schemas.openxmlformats.org/officeDocument/2006/relationships/tags" Target="../tags/tag546.xml"/><Relationship Id="rId1" Type="http://schemas.openxmlformats.org/officeDocument/2006/relationships/tags" Target="../tags/tag5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/>
          <p:nvPr>
            <p:ph type="ctrTitle" idx="1"/>
            <p:custDataLst>
              <p:tags r:id="rId1"/>
            </p:custDataLst>
          </p:nvPr>
        </p:nvSpPr>
        <p:spPr>
          <a:xfrm>
            <a:off x="342265" y="2108337"/>
            <a:ext cx="6696697" cy="2545079"/>
          </a:xfrm>
        </p:spPr>
        <p:txBody>
          <a:bodyPr>
            <a:normAutofit fontScale="9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>
                <a:solidFill>
                  <a:schemeClr val="lt1"/>
                </a:solidFill>
                <a:ea typeface="汉仪文黑-85简" panose="00020600040101010101" charset="-122"/>
              </a:rPr>
              <a:t>大型多人在线角色扮演游戏中玩家充值金额预测</a:t>
            </a:r>
            <a:endParaRPr lang="zh-CN" altLang="en-US" sz="6000">
              <a:solidFill>
                <a:schemeClr val="lt1"/>
              </a:solidFill>
              <a:ea typeface="汉仪文黑-85简" panose="00020600040101010101" charset="-122"/>
            </a:endParaRPr>
          </a:p>
        </p:txBody>
      </p:sp>
      <p:sp>
        <p:nvSpPr>
          <p:cNvPr id="234" name="PA_文本框 6"/>
          <p:cNvSpPr txBox="1"/>
          <p:nvPr>
            <p:custDataLst>
              <p:tags r:id="rId2"/>
            </p:custDataLst>
          </p:nvPr>
        </p:nvSpPr>
        <p:spPr>
          <a:xfrm>
            <a:off x="-1331909" y="2582256"/>
            <a:ext cx="10045045" cy="414232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36955" y="5033645"/>
            <a:ext cx="6348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第一组</a:t>
            </a:r>
            <a:r>
              <a:rPr lang="en-US" altLang="zh-CN">
                <a:solidFill>
                  <a:schemeClr val="bg1"/>
                </a:solidFill>
              </a:rPr>
              <a:t>  </a:t>
            </a:r>
            <a:r>
              <a:rPr lang="zh-CN" altLang="en-US">
                <a:solidFill>
                  <a:schemeClr val="bg1"/>
                </a:solidFill>
              </a:rPr>
              <a:t>组长：杨镕争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组员：陈翼飞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张钊珲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王攀宇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侯汝垚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3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cs typeface="汉仪粗黑 简" charset="0"/>
                <a:sym typeface="+mn-ea"/>
              </a:rPr>
              <a:t>LGBM</a:t>
            </a:r>
            <a:endParaRPr lang="en-US" altLang="zh-CN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cs typeface="汉仪粗黑 简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622300" y="1825625"/>
            <a:ext cx="10515600" cy="4351338"/>
          </a:xfrm>
        </p:spPr>
        <p:txBody>
          <a:bodyPr/>
          <a:p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num_leaves: 每棵树的最大叶子节点数</a:t>
            </a:r>
            <a:endParaRPr lang="zh-CN" altLang="en-US" sz="2000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max_depth: 每棵树的最大深度</a:t>
            </a:r>
            <a:endParaRPr lang="zh-CN" altLang="en-US" sz="2000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min_child_samples: 每个叶子节点最少样本数</a:t>
            </a:r>
            <a:endParaRPr lang="zh-CN" altLang="en-US" sz="2000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min_child_weight: 每个叶子节点最小的样本权重和</a:t>
            </a:r>
            <a:endParaRPr lang="zh-CN" altLang="en-US" sz="2000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subsample: 每次迭代使用的训练样本的比例</a:t>
            </a:r>
            <a:endParaRPr lang="zh-CN" altLang="en-US" sz="2000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learning_rate: 学习率</a:t>
            </a:r>
            <a:endParaRPr lang="zh-CN" altLang="en-US" sz="2000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feature_fraction: 每次迭代使用的特征的比例</a:t>
            </a:r>
            <a:endParaRPr lang="zh-CN" altLang="en-US" sz="2000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-641" r="23890"/>
          <a:stretch>
            <a:fillRect/>
          </a:stretch>
        </p:blipFill>
        <p:spPr>
          <a:xfrm>
            <a:off x="7668260" y="1908810"/>
            <a:ext cx="4286885" cy="41846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2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7" name="图片 6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cs typeface="汉仪粗黑 简" charset="0"/>
                <a:sym typeface="+mn-ea"/>
              </a:rPr>
              <a:t>LGBM</a:t>
            </a:r>
            <a:endParaRPr lang="en-US" altLang="zh-CN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cs typeface="汉仪粗黑 简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4"/>
            </p:custDataLst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用pay_sum_day</a:t>
            </a: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或pay_log作为特征：0.7221207952368351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都作为特征：0.7275144407799953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引入正则化：0.7283204884782382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是三个模型中效果最好的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5045" y="4775200"/>
            <a:ext cx="5219700" cy="1866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11950" y="4310380"/>
            <a:ext cx="5288280" cy="2331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rcRect b="6630"/>
          <a:stretch>
            <a:fillRect/>
          </a:stretch>
        </p:blipFill>
        <p:spPr>
          <a:xfrm>
            <a:off x="6167120" y="892810"/>
            <a:ext cx="6024880" cy="37776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171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6947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2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线性模型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4"/>
            </p:custDataLst>
          </p:nvPr>
        </p:nvSpPr>
        <p:spPr>
          <a:xfrm>
            <a:off x="499110" y="1517015"/>
            <a:ext cx="10515600" cy="435133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rPr>
              <a:t>正向传播、反向传播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128" r="16508"/>
          <a:stretch>
            <a:fillRect/>
          </a:stretch>
        </p:blipFill>
        <p:spPr>
          <a:xfrm>
            <a:off x="4790440" y="796925"/>
            <a:ext cx="6614795" cy="550037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线性模型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9125" y="1323975"/>
            <a:ext cx="7377430" cy="54089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线性模型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838200" y="1588770"/>
            <a:ext cx="10515600" cy="435133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特征矩阵非正则：伪逆矩阵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效果提升显著：0.59 -&gt; 0.65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2020" y="3023235"/>
            <a:ext cx="6814185" cy="32404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10" name="图片 9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线性模型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937895" y="1496060"/>
            <a:ext cx="10515600" cy="435133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长尾问题如何解决：</a:t>
            </a: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Lasso和Ridge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02995" y="3048635"/>
            <a:ext cx="7744460" cy="1555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02995" y="4862195"/>
            <a:ext cx="8247380" cy="1594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02995" y="2115820"/>
            <a:ext cx="6164580" cy="760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9850" y="3030855"/>
            <a:ext cx="6914515" cy="375729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5800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9559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 descr="2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神经网络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01320" y="3553460"/>
            <a:ext cx="69608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</a:rPr>
              <a:t>batch_size=16 epoch=100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</a:rPr>
              <a:t>全部特征训练：</a:t>
            </a:r>
            <a:r>
              <a:rPr lang="en-US" altLang="zh-CN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</a:rPr>
              <a:t>0.6176425659671799</a:t>
            </a:r>
            <a:endParaRPr lang="en-US" altLang="zh-CN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</a:rPr>
              <a:t>筛选特征后：0.6780988264033687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420" y="4020820"/>
            <a:ext cx="6926580" cy="1264920"/>
          </a:xfrm>
          <a:prstGeom prst="rect">
            <a:avLst/>
          </a:prstGeom>
        </p:spPr>
      </p:pic>
      <p:pic>
        <p:nvPicPr>
          <p:cNvPr id="10" name="内容占位符 9"/>
          <p:cNvPicPr>
            <a:picLocks noChangeAspect="1"/>
          </p:cNvPicPr>
          <p:nvPr>
            <p:ph idx="4294967295"/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4805" y="1511300"/>
            <a:ext cx="5478780" cy="1920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30800" y="1511300"/>
            <a:ext cx="7063740" cy="2042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3910" y="3942080"/>
            <a:ext cx="4679950" cy="3375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5415" y="2810510"/>
            <a:ext cx="6874510" cy="40474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3075" y="4679315"/>
            <a:ext cx="40055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鲁棒性较差，同样的代码运行多次，误差能达到</a:t>
            </a:r>
            <a:r>
              <a:rPr lang="en-US" altLang="zh-CN">
                <a:solidFill>
                  <a:schemeClr val="bg1"/>
                </a:solidFill>
              </a:rPr>
              <a:t>0.04</a:t>
            </a:r>
            <a:r>
              <a:rPr lang="zh-CN" altLang="en-US">
                <a:solidFill>
                  <a:schemeClr val="bg1"/>
                </a:solidFill>
              </a:rPr>
              <a:t>左右！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早停法：监控验证集上的性能，可以在模型性能不再提升时停止训练，从而避免过拟合。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误差降低到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0.01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9032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54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0004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0002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 descr="2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集成方法：线性回归</a:t>
            </a:r>
            <a:r>
              <a:rPr lang="en-US" altLang="zh-CN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+</a:t>
            </a: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神经网络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t="1412" r="9451"/>
          <a:stretch>
            <a:fillRect/>
          </a:stretch>
        </p:blipFill>
        <p:spPr>
          <a:xfrm>
            <a:off x="535940" y="1766570"/>
            <a:ext cx="6140450" cy="37096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l="-2429" t="83910"/>
          <a:stretch>
            <a:fillRect/>
          </a:stretch>
        </p:blipFill>
        <p:spPr>
          <a:xfrm>
            <a:off x="838200" y="5902960"/>
            <a:ext cx="10257155" cy="7086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735" y="2139315"/>
            <a:ext cx="4831080" cy="29641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" name="图片 19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9519920" y="0"/>
            <a:ext cx="2672080" cy="6858000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汉仪旗黑-55简" panose="00020600040101010101" charset="-122"/>
              <a:ea typeface="汉仪旗黑-55简" panose="00020600040101010101" charset="-122"/>
              <a:sym typeface="+mn-ea"/>
            </a:endParaRPr>
          </a:p>
        </p:txBody>
      </p:sp>
      <p:pic>
        <p:nvPicPr>
          <p:cNvPr id="18" name="图片 17" descr="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79" t="-102" r="79545" b="67176"/>
          <a:stretch>
            <a:fillRect/>
          </a:stretch>
        </p:blipFill>
        <p:spPr>
          <a:xfrm flipH="1" flipV="1">
            <a:off x="10323594" y="5170695"/>
            <a:ext cx="1870933" cy="1687297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9605" y="609584"/>
            <a:ext cx="6797078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260">
                <a:solidFill>
                  <a:schemeClr val="lt1"/>
                </a:solidFill>
                <a:uFillTx/>
                <a:latin typeface="汉仪粗黑 简" charset="0"/>
                <a:ea typeface="汉仪粗黑 简" charset="0"/>
                <a:sym typeface="+mn-ea"/>
              </a:rPr>
              <a:t>总结</a:t>
            </a:r>
            <a:endParaRPr lang="zh-CN" altLang="en-US" sz="4200" b="1" spc="260">
              <a:solidFill>
                <a:schemeClr val="lt1"/>
              </a:solidFill>
              <a:uFillTx/>
              <a:latin typeface="汉仪粗黑 简" charset="0"/>
              <a:ea typeface="汉仪粗黑 简" charset="0"/>
              <a:sym typeface="+mn-ea"/>
            </a:endParaRPr>
          </a:p>
        </p:txBody>
      </p:sp>
      <p:sp>
        <p:nvSpPr>
          <p:cNvPr id="14" name="Title 6"/>
          <p:cNvSpPr txBox="1"/>
          <p:nvPr>
            <p:custDataLst>
              <p:tags r:id="rId7"/>
            </p:custDataLst>
          </p:nvPr>
        </p:nvSpPr>
        <p:spPr>
          <a:xfrm>
            <a:off x="609600" y="1676400"/>
            <a:ext cx="7940040" cy="45720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31800" lvl="0" indent="-431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600" spc="18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所有的模型都是基于前n天的行为预测第n+1天的充值</a:t>
            </a:r>
            <a:endParaRPr lang="zh-CN" altLang="en-US" sz="2600" spc="18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pPr marL="431800" lvl="0" indent="-431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600" spc="18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是否有更合理的划分</a:t>
            </a:r>
            <a:endParaRPr lang="zh-CN" altLang="en-US" sz="2600" spc="18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pPr marL="431800" lvl="0" indent="-431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600" spc="18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类比于图像风格迁移 每个人的游戏风格不同，泛用模型的缺陷在于丧失了玩家风格这一特征</a:t>
            </a:r>
            <a:endParaRPr lang="zh-CN" altLang="en-US" sz="2600" spc="18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pPr marL="431800" lvl="0" indent="-431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600" spc="18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直觉和实际效果未必相符</a:t>
            </a:r>
            <a:endParaRPr lang="zh-CN" altLang="en-US" sz="2600" spc="18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pPr marL="431800" lvl="0" indent="-431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600" spc="18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神经网络和线性模型添加验证集</a:t>
            </a:r>
            <a:endParaRPr lang="zh-CN" altLang="en-US" sz="2600" spc="18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21095" y="1348099"/>
            <a:ext cx="3566198" cy="2004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20" h="4800">
                <a:moveTo>
                  <a:pt x="0" y="0"/>
                </a:moveTo>
                <a:lnTo>
                  <a:pt x="7920" y="0"/>
                </a:lnTo>
                <a:lnTo>
                  <a:pt x="7920" y="4800"/>
                </a:lnTo>
                <a:lnTo>
                  <a:pt x="0" y="48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21095" y="3505207"/>
            <a:ext cx="3566198" cy="2004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20" h="4800">
                <a:moveTo>
                  <a:pt x="0" y="0"/>
                </a:moveTo>
                <a:lnTo>
                  <a:pt x="7920" y="0"/>
                </a:lnTo>
                <a:lnTo>
                  <a:pt x="7920" y="4800"/>
                </a:lnTo>
                <a:lnTo>
                  <a:pt x="0" y="480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0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49860" y="-935673"/>
            <a:ext cx="12192000" cy="6858000"/>
          </a:xfrm>
          <a:prstGeom prst="rect">
            <a:avLst/>
          </a:prstGeom>
        </p:spPr>
      </p:pic>
      <p:pic>
        <p:nvPicPr>
          <p:cNvPr id="6" name="图片 5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模型选择重要，数据处理同样重要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特征选取：在处理不同表的时候已经进行了一些特征的统计，但可能还可以尝试更多的特征工程，例如时间特征的提取、交叉特征的生成等。这有助于模型更好地捕捉潜在的模式。同时也可以筛选掉一些相关性差的特征，使得神经网络更好收敛。</a:t>
            </a:r>
            <a:endParaRPr lang="en-US" altLang="zh-CN" sz="2000">
              <a:solidFill>
                <a:schemeClr val="lt1"/>
              </a:solidFill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正则化：将正则化处理引入其他模型中。</a:t>
            </a:r>
            <a:endParaRPr lang="zh-CN" altLang="en-US" sz="2000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统计第</a:t>
            </a:r>
            <a:r>
              <a:rPr lang="en-US" altLang="zh-CN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7</a:t>
            </a:r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天的充值量（</a:t>
            </a:r>
            <a:r>
              <a:rPr lang="en-US" altLang="zh-CN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y_test_real</a:t>
            </a:r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），</a:t>
            </a:r>
            <a:r>
              <a:rPr lang="en-US" altLang="zh-CN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3914</a:t>
            </a:r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条记录中，有</a:t>
            </a:r>
            <a:r>
              <a:rPr lang="en-US" altLang="zh-CN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3732</a:t>
            </a:r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项</a:t>
            </a:r>
            <a:r>
              <a:rPr lang="en-US" altLang="zh-CN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0,115</a:t>
            </a:r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项</a:t>
            </a:r>
            <a:r>
              <a:rPr lang="en-US" altLang="zh-CN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6</a:t>
            </a:r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，</a:t>
            </a:r>
            <a:r>
              <a:rPr lang="en-US" altLang="zh-CN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44</a:t>
            </a:r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项</a:t>
            </a:r>
            <a:r>
              <a:rPr lang="en-US" altLang="zh-CN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30</a:t>
            </a:r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，其余充值量记录只有不到</a:t>
            </a:r>
            <a:r>
              <a:rPr lang="en-US" altLang="zh-CN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30</a:t>
            </a:r>
            <a:r>
              <a:rPr lang="zh-CN" altLang="en-US" sz="2000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条。</a:t>
            </a:r>
            <a:endParaRPr lang="zh-CN" altLang="en-US" sz="2000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endParaRPr lang="zh-CN" altLang="en-US" sz="2000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4035" y="4581525"/>
            <a:ext cx="11306810" cy="741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56680" y="5684520"/>
            <a:ext cx="5585460" cy="331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91465" y="5684520"/>
            <a:ext cx="5937885" cy="41656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202"/>
          <p:cNvSpPr txBox="1"/>
          <p:nvPr>
            <p:custDataLst>
              <p:tags r:id="rId1"/>
            </p:custDataLst>
          </p:nvPr>
        </p:nvSpPr>
        <p:spPr>
          <a:xfrm>
            <a:off x="5988189" y="1617253"/>
            <a:ext cx="5829300" cy="101397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p>
            <a:pPr mar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600" b="1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cs typeface="汉仪粗黑 简" charset="0"/>
              </a:rPr>
              <a:t>目录</a:t>
            </a:r>
            <a:endParaRPr lang="zh-CN" altLang="en-US" sz="5600" b="1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cs typeface="汉仪粗黑 简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84488" y="2844805"/>
            <a:ext cx="3099734" cy="747493"/>
            <a:chOff x="9267" y="4480"/>
            <a:chExt cx="4881" cy="1177"/>
          </a:xfrm>
        </p:grpSpPr>
        <p:sp>
          <p:nvSpPr>
            <p:cNvPr id="5" name="Object 204"/>
            <p:cNvSpPr txBox="1"/>
            <p:nvPr>
              <p:custDataLst>
                <p:tags r:id="rId2"/>
              </p:custDataLst>
            </p:nvPr>
          </p:nvSpPr>
          <p:spPr>
            <a:xfrm>
              <a:off x="9267" y="4480"/>
              <a:ext cx="1246" cy="1177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rmAutofit lnSpcReduction="10000"/>
            </a:bodyPr>
            <a:p>
              <a:pPr algn="r">
                <a:lnSpc>
                  <a:spcPct val="114000"/>
                </a:lnSpc>
              </a:pPr>
              <a:r>
                <a:rPr lang="en-US" altLang="zh-CN" sz="4500" dirty="0">
                  <a:solidFill>
                    <a:schemeClr val="lt1"/>
                  </a:solidFill>
                  <a:latin typeface="Arial" panose="020B0604020202020204" pitchFamily="34" charset="0"/>
                  <a:ea typeface="汉仪正圆 55简" panose="00020600040101010101" charset="-122"/>
                  <a:cs typeface="汉仪旗黑-55简" panose="00020600040101010101" charset="-122"/>
                </a:rPr>
                <a:t>01</a:t>
              </a:r>
              <a:endParaRPr lang="en-US" altLang="zh-CN" sz="4500" dirty="0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6" name="Object 205"/>
            <p:cNvSpPr txBox="1"/>
            <p:nvPr>
              <p:custDataLst>
                <p:tags r:id="rId3"/>
              </p:custDataLst>
            </p:nvPr>
          </p:nvSpPr>
          <p:spPr>
            <a:xfrm>
              <a:off x="10683" y="4664"/>
              <a:ext cx="3465" cy="610"/>
            </a:xfrm>
            <a:prstGeom prst="rect">
              <a:avLst/>
            </a:prstGeom>
          </p:spPr>
          <p:txBody>
            <a:bodyPr vert="horz" wrap="square" lIns="0" tIns="0" rIns="0" bIns="0" rtlCol="0" anchor="b" anchorCtr="0">
              <a:normAutofit lnSpcReduction="10000"/>
            </a:bodyPr>
            <a:p>
              <a:pPr marL="0" lvl="0" indent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2200" b="1">
                  <a:solidFill>
                    <a:srgbClr val="FFFFFF"/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问题重述</a:t>
              </a:r>
              <a:endParaRPr lang="en-US" altLang="zh-CN" sz="2200" b="1">
                <a:solidFill>
                  <a:srgbClr val="FFFFFF"/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884488" y="3748536"/>
            <a:ext cx="3099734" cy="747493"/>
            <a:chOff x="9267" y="5903"/>
            <a:chExt cx="4881" cy="1177"/>
          </a:xfrm>
        </p:grpSpPr>
        <p:sp>
          <p:nvSpPr>
            <p:cNvPr id="8" name="Object 204"/>
            <p:cNvSpPr txBox="1"/>
            <p:nvPr>
              <p:custDataLst>
                <p:tags r:id="rId4"/>
              </p:custDataLst>
            </p:nvPr>
          </p:nvSpPr>
          <p:spPr>
            <a:xfrm>
              <a:off x="9267" y="5903"/>
              <a:ext cx="1246" cy="1177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rmAutofit lnSpcReduction="10000"/>
            </a:bodyPr>
            <a:p>
              <a:pPr algn="r">
                <a:lnSpc>
                  <a:spcPct val="114000"/>
                </a:lnSpc>
              </a:pPr>
              <a:r>
                <a:rPr lang="en-US" altLang="zh-CN" sz="4500" dirty="0">
                  <a:solidFill>
                    <a:schemeClr val="lt1"/>
                  </a:solidFill>
                  <a:latin typeface="Arial" panose="020B0604020202020204" pitchFamily="34" charset="0"/>
                  <a:ea typeface="汉仪正圆 55简" panose="00020600040101010101" charset="-122"/>
                  <a:cs typeface="汉仪旗黑-55简" panose="00020600040101010101" charset="-122"/>
                </a:rPr>
                <a:t>03</a:t>
              </a:r>
              <a:endParaRPr lang="en-US" altLang="zh-CN" sz="4500" dirty="0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9" name="Object 205"/>
            <p:cNvSpPr txBox="1"/>
            <p:nvPr>
              <p:custDataLst>
                <p:tags r:id="rId5"/>
              </p:custDataLst>
            </p:nvPr>
          </p:nvSpPr>
          <p:spPr>
            <a:xfrm>
              <a:off x="10683" y="6087"/>
              <a:ext cx="3465" cy="610"/>
            </a:xfrm>
            <a:prstGeom prst="rect">
              <a:avLst/>
            </a:prstGeom>
          </p:spPr>
          <p:txBody>
            <a:bodyPr vert="horz" wrap="square" lIns="0" tIns="0" rIns="0" bIns="0" rtlCol="0" anchor="b" anchorCtr="0">
              <a:normAutofit lnSpcReduction="10000"/>
            </a:bodyPr>
            <a:p>
              <a:pPr marL="0" lvl="0" indent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2200" b="1">
                  <a:solidFill>
                    <a:srgbClr val="FFFFFF"/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模型设计与结果</a:t>
              </a:r>
              <a:endParaRPr lang="en-US" altLang="zh-CN" sz="2200" b="1">
                <a:solidFill>
                  <a:srgbClr val="FFFFFF"/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884488" y="4655063"/>
            <a:ext cx="3099734" cy="747493"/>
            <a:chOff x="9267" y="7331"/>
            <a:chExt cx="4881" cy="1177"/>
          </a:xfrm>
        </p:grpSpPr>
        <p:sp>
          <p:nvSpPr>
            <p:cNvPr id="11" name="Object 204"/>
            <p:cNvSpPr txBox="1"/>
            <p:nvPr>
              <p:custDataLst>
                <p:tags r:id="rId6"/>
              </p:custDataLst>
            </p:nvPr>
          </p:nvSpPr>
          <p:spPr>
            <a:xfrm>
              <a:off x="9267" y="7331"/>
              <a:ext cx="1246" cy="1177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rmAutofit lnSpcReduction="10000"/>
            </a:bodyPr>
            <a:p>
              <a:pPr algn="r">
                <a:lnSpc>
                  <a:spcPct val="114000"/>
                </a:lnSpc>
              </a:pPr>
              <a:r>
                <a:rPr lang="en-US" altLang="zh-CN" sz="4500" dirty="0">
                  <a:solidFill>
                    <a:schemeClr val="lt1"/>
                  </a:solidFill>
                  <a:latin typeface="Arial" panose="020B0604020202020204" pitchFamily="34" charset="0"/>
                  <a:ea typeface="汉仪正圆 55简" panose="00020600040101010101" charset="-122"/>
                  <a:cs typeface="汉仪旗黑-55简" panose="00020600040101010101" charset="-122"/>
                </a:rPr>
                <a:t>05</a:t>
              </a:r>
              <a:endParaRPr lang="en-US" altLang="zh-CN" sz="4500" dirty="0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12" name="Object 205"/>
            <p:cNvSpPr txBox="1"/>
            <p:nvPr>
              <p:custDataLst>
                <p:tags r:id="rId7"/>
              </p:custDataLst>
            </p:nvPr>
          </p:nvSpPr>
          <p:spPr>
            <a:xfrm>
              <a:off x="10683" y="7515"/>
              <a:ext cx="3465" cy="610"/>
            </a:xfrm>
            <a:prstGeom prst="rect">
              <a:avLst/>
            </a:prstGeom>
          </p:spPr>
          <p:txBody>
            <a:bodyPr vert="horz" wrap="square" lIns="0" tIns="0" rIns="0" bIns="0" rtlCol="0" anchor="b" anchorCtr="0">
              <a:normAutofit lnSpcReduction="10000"/>
            </a:bodyPr>
            <a:p>
              <a:pPr marL="0" lvl="0" indent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2200" b="1">
                  <a:solidFill>
                    <a:srgbClr val="FFFFFF"/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个人分工</a:t>
              </a:r>
              <a:endParaRPr lang="en-US" altLang="zh-CN" sz="2200" b="1">
                <a:solidFill>
                  <a:srgbClr val="FFFFFF"/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092261" y="2844805"/>
            <a:ext cx="3099734" cy="747493"/>
            <a:chOff x="14319" y="4480"/>
            <a:chExt cx="4881" cy="1177"/>
          </a:xfrm>
        </p:grpSpPr>
        <p:sp>
          <p:nvSpPr>
            <p:cNvPr id="18" name="Object 204"/>
            <p:cNvSpPr txBox="1"/>
            <p:nvPr>
              <p:custDataLst>
                <p:tags r:id="rId8"/>
              </p:custDataLst>
            </p:nvPr>
          </p:nvSpPr>
          <p:spPr>
            <a:xfrm>
              <a:off x="14319" y="4480"/>
              <a:ext cx="1246" cy="1177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rmAutofit lnSpcReduction="10000"/>
            </a:bodyPr>
            <a:p>
              <a:pPr algn="r">
                <a:lnSpc>
                  <a:spcPct val="114000"/>
                </a:lnSpc>
              </a:pPr>
              <a:r>
                <a:rPr lang="en-US" altLang="zh-CN" sz="4500" dirty="0">
                  <a:solidFill>
                    <a:schemeClr val="lt1"/>
                  </a:solidFill>
                  <a:latin typeface="Arial" panose="020B0604020202020204" pitchFamily="34" charset="0"/>
                  <a:ea typeface="汉仪正圆 55简" panose="00020600040101010101" charset="-122"/>
                  <a:cs typeface="汉仪旗黑-55简" panose="00020600040101010101" charset="-122"/>
                </a:rPr>
                <a:t>02</a:t>
              </a:r>
              <a:endParaRPr lang="en-US" altLang="zh-CN" sz="4500" dirty="0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0" name="Object 205"/>
            <p:cNvSpPr txBox="1"/>
            <p:nvPr>
              <p:custDataLst>
                <p:tags r:id="rId9"/>
              </p:custDataLst>
            </p:nvPr>
          </p:nvSpPr>
          <p:spPr>
            <a:xfrm>
              <a:off x="15735" y="4664"/>
              <a:ext cx="3465" cy="610"/>
            </a:xfrm>
            <a:prstGeom prst="rect">
              <a:avLst/>
            </a:prstGeom>
          </p:spPr>
          <p:txBody>
            <a:bodyPr vert="horz" wrap="square" lIns="0" tIns="0" rIns="0" bIns="0" rtlCol="0" anchor="b" anchorCtr="0">
              <a:normAutofit lnSpcReduction="10000"/>
            </a:bodyPr>
            <a:p>
              <a:pPr marL="0" lvl="0" indent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2200" b="1">
                  <a:solidFill>
                    <a:srgbClr val="FFFFFF"/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数据处理</a:t>
              </a:r>
              <a:endParaRPr lang="en-US" altLang="zh-CN" sz="2200" b="1">
                <a:solidFill>
                  <a:srgbClr val="FFFFFF"/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092261" y="3748536"/>
            <a:ext cx="3099734" cy="747493"/>
            <a:chOff x="14319" y="5903"/>
            <a:chExt cx="4881" cy="1177"/>
          </a:xfrm>
        </p:grpSpPr>
        <p:sp>
          <p:nvSpPr>
            <p:cNvPr id="22" name="Object 204"/>
            <p:cNvSpPr txBox="1"/>
            <p:nvPr>
              <p:custDataLst>
                <p:tags r:id="rId10"/>
              </p:custDataLst>
            </p:nvPr>
          </p:nvSpPr>
          <p:spPr>
            <a:xfrm>
              <a:off x="14319" y="5903"/>
              <a:ext cx="1246" cy="1177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rmAutofit lnSpcReduction="10000"/>
            </a:bodyPr>
            <a:p>
              <a:pPr algn="r">
                <a:lnSpc>
                  <a:spcPct val="114000"/>
                </a:lnSpc>
              </a:pPr>
              <a:r>
                <a:rPr lang="en-US" altLang="zh-CN" sz="4500" dirty="0">
                  <a:solidFill>
                    <a:schemeClr val="lt1"/>
                  </a:solidFill>
                  <a:latin typeface="Arial" panose="020B0604020202020204" pitchFamily="34" charset="0"/>
                  <a:ea typeface="汉仪正圆 55简" panose="00020600040101010101" charset="-122"/>
                  <a:cs typeface="汉仪旗黑-55简" panose="00020600040101010101" charset="-122"/>
                </a:rPr>
                <a:t>04</a:t>
              </a:r>
              <a:endParaRPr lang="en-US" altLang="zh-CN" sz="4500" dirty="0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panose="00020600040101010101" charset="-122"/>
              </a:endParaRPr>
            </a:p>
          </p:txBody>
        </p:sp>
        <p:sp>
          <p:nvSpPr>
            <p:cNvPr id="24" name="Object 205"/>
            <p:cNvSpPr txBox="1"/>
            <p:nvPr>
              <p:custDataLst>
                <p:tags r:id="rId11"/>
              </p:custDataLst>
            </p:nvPr>
          </p:nvSpPr>
          <p:spPr>
            <a:xfrm>
              <a:off x="15735" y="6087"/>
              <a:ext cx="3465" cy="610"/>
            </a:xfrm>
            <a:prstGeom prst="rect">
              <a:avLst/>
            </a:prstGeom>
          </p:spPr>
          <p:txBody>
            <a:bodyPr vert="horz" wrap="square" lIns="0" tIns="0" rIns="0" bIns="0" rtlCol="0" anchor="b" anchorCtr="0">
              <a:normAutofit lnSpcReduction="10000"/>
            </a:bodyPr>
            <a:p>
              <a:pPr marL="0" lvl="0" indent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2200" b="1">
                  <a:solidFill>
                    <a:srgbClr val="FFFFFF"/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总结</a:t>
              </a:r>
              <a:endParaRPr lang="en-US" altLang="zh-CN" sz="2200" b="1">
                <a:solidFill>
                  <a:srgbClr val="FFFFFF"/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7" name="图片 6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总结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6744335" y="1767205"/>
            <a:ext cx="4744085" cy="4486275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rPr>
              <a:t>玩家充值意愿下降，厂商要采取更多合法的激励措施</a:t>
            </a:r>
            <a:endParaRPr lang="zh-CN" altLang="en-US" sz="2400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rPr>
              <a:t>充值的预测要结合游戏内的活动与游戏商品的价格考虑</a:t>
            </a:r>
            <a:endParaRPr lang="zh-CN" altLang="en-US" sz="2400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0750" y="1767205"/>
            <a:ext cx="5626100" cy="44100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部分参考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20000"/>
          </a:bodyPr>
          <a:p>
            <a:r>
              <a:rPr lang="zh-CN" altLang="en-US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2023 ZLab学习赛/大型多人在线角色扮演游戏中玩家充值金额预测-baseline.ipynb</a:t>
            </a:r>
            <a:endParaRPr lang="zh-CN" altLang="en-US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endParaRPr lang="zh-CN" altLang="en-US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一篇文章完全搞懂正则化（Regularization）</a:t>
            </a:r>
            <a:r>
              <a:rPr lang="en-US" altLang="zh-CN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. CSDN</a:t>
            </a:r>
            <a:r>
              <a:rPr lang="zh-CN" altLang="en-US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博客</a:t>
            </a:r>
            <a:r>
              <a:rPr lang="en-US" altLang="zh-CN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. </a:t>
            </a:r>
            <a:r>
              <a:rPr lang="zh-CN" altLang="en-US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取自：https://blog.csdn.net/weixin_41960890/article/details/104891561</a:t>
            </a:r>
            <a:endParaRPr lang="zh-CN" altLang="en-US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endParaRPr lang="zh-CN" altLang="en-US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线性回归模型详解(Linear Regression)</a:t>
            </a:r>
            <a:r>
              <a:rPr lang="en-US" altLang="zh-CN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 .  CSDN</a:t>
            </a:r>
            <a:r>
              <a:rPr lang="zh-CN" altLang="en-US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博客</a:t>
            </a:r>
            <a:r>
              <a:rPr lang="en-US" altLang="zh-CN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. </a:t>
            </a:r>
            <a:r>
              <a:rPr lang="zh-CN" altLang="en-US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取自：https://blog.csdn.net/iqdutao/article/details/109402570</a:t>
            </a:r>
            <a:endParaRPr lang="zh-CN" altLang="en-US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endParaRPr lang="zh-CN" altLang="en-US">
              <a:solidFill>
                <a:schemeClr val="lt1"/>
              </a:solidFill>
              <a:ea typeface="汉仪正圆 55简" panose="00020600040101010101" charset="-122"/>
              <a:cs typeface="汉仪旗黑-55简" charset="0"/>
            </a:endParaRPr>
          </a:p>
          <a:p>
            <a:r>
              <a:rPr lang="zh-CN" altLang="en-US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</a:rPr>
              <a:t>机器学习—LightGBM的原理、优化以及优缺点</a:t>
            </a:r>
            <a:r>
              <a:rPr lang="en-US" altLang="zh-CN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.  CSDN</a:t>
            </a:r>
            <a:r>
              <a:rPr lang="zh-CN" altLang="en-US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博客</a:t>
            </a:r>
            <a:r>
              <a:rPr lang="en-US" altLang="zh-CN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. </a:t>
            </a:r>
            <a:r>
              <a:rPr lang="zh-CN" altLang="en-US">
                <a:solidFill>
                  <a:schemeClr val="lt1"/>
                </a:solidFill>
                <a:ea typeface="汉仪正圆 55简" panose="00020600040101010101" charset="-122"/>
                <a:cs typeface="汉仪旗黑-55简" charset="0"/>
                <a:sym typeface="+mn-ea"/>
              </a:rPr>
              <a:t>取自：https://blog.csdn.net/weixin_46649052/article/details/119604545</a:t>
            </a:r>
            <a:endParaRPr lang="zh-CN" altLang="en-US">
              <a:solidFill>
                <a:schemeClr val="lt1"/>
              </a:solidFill>
              <a:ea typeface="汉仪正圆 55简" panose="00020600040101010101" charset="-122"/>
              <a:cs typeface="汉仪旗黑-55简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个人分工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数据处理：杨镕争，陈翼飞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线性模型的设计与实现：杨镕争，侯汝垚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决策树模型的设计与实现：王攀宇，侯汝垚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神经网络模型的设计与实现：王攀宇，张钊珲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集成方法模型的设计与实现：陈翼飞，杨镕争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报告PPT：张钊珲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实验报告：陈翼飞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  <a:sym typeface="+mn-ea"/>
              </a:rPr>
              <a:t>汇报人：杨镕争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4294967295"/>
          </p:nvPr>
        </p:nvPicPr>
        <p:blipFill>
          <a:blip r:embed="rId6"/>
          <a:stretch>
            <a:fillRect/>
          </a:stretch>
        </p:blipFill>
        <p:spPr>
          <a:xfrm>
            <a:off x="0" y="1311910"/>
            <a:ext cx="619760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090" y="1691005"/>
            <a:ext cx="6394450" cy="473900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idx="4294967295"/>
            <p:custDataLst>
              <p:tags r:id="rId8"/>
            </p:custDataLst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cs typeface="汉仪粗黑 简" charset="0"/>
                <a:sym typeface="+mn-ea"/>
              </a:rPr>
              <a:t>A榜</a:t>
            </a:r>
            <a:endParaRPr lang="en-US" altLang="zh-CN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cs typeface="汉仪粗黑 简" charset="0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4" name="图片 3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cs typeface="汉仪粗黑 简" charset="0"/>
                <a:sym typeface="+mn-ea"/>
              </a:rPr>
              <a:t>B榜</a:t>
            </a:r>
            <a:endParaRPr lang="en-US" altLang="zh-CN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cs typeface="汉仪粗黑 简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" y="1358900"/>
            <a:ext cx="6383020" cy="3314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l="1657" t="1580" r="10510" b="-312"/>
          <a:stretch>
            <a:fillRect/>
          </a:stretch>
        </p:blipFill>
        <p:spPr>
          <a:xfrm>
            <a:off x="4378960" y="2406015"/>
            <a:ext cx="7813040" cy="35521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" name="图片 19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9" name="图片 18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18" name="图片 17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35944" r="35944"/>
          <a:stretch>
            <a:fillRect/>
          </a:stretch>
        </p:blipFill>
        <p:spPr>
          <a:xfrm>
            <a:off x="3220165" y="1219170"/>
            <a:ext cx="2210017" cy="4420034"/>
          </a:xfrm>
          <a:custGeom>
            <a:avLst/>
            <a:gdLst>
              <a:gd name="connsiteX0" fmla="*/ 0 w 2205559"/>
              <a:gd name="connsiteY0" fmla="*/ 0 h 4411118"/>
              <a:gd name="connsiteX1" fmla="*/ 2205559 w 2205559"/>
              <a:gd name="connsiteY1" fmla="*/ 2205559 h 4411118"/>
              <a:gd name="connsiteX2" fmla="*/ 1027 w 2205559"/>
              <a:gd name="connsiteY2" fmla="*/ 4411118 h 4411118"/>
              <a:gd name="connsiteX3" fmla="*/ 0 w 2205559"/>
              <a:gd name="connsiteY3" fmla="*/ 2205559 h 441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559" h="4411118">
                <a:moveTo>
                  <a:pt x="0" y="0"/>
                </a:moveTo>
                <a:cubicBezTo>
                  <a:pt x="1209980" y="0"/>
                  <a:pt x="2205559" y="995579"/>
                  <a:pt x="2205559" y="2205559"/>
                </a:cubicBezTo>
                <a:cubicBezTo>
                  <a:pt x="2205559" y="3415129"/>
                  <a:pt x="1210595" y="4410502"/>
                  <a:pt x="1027" y="4411118"/>
                </a:cubicBezTo>
                <a:lnTo>
                  <a:pt x="0" y="2205559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l="35944" r="35944"/>
          <a:stretch>
            <a:fillRect/>
          </a:stretch>
        </p:blipFill>
        <p:spPr>
          <a:xfrm>
            <a:off x="1177732" y="1558600"/>
            <a:ext cx="1870586" cy="3741173"/>
          </a:xfrm>
          <a:custGeom>
            <a:avLst/>
            <a:gdLst>
              <a:gd name="connsiteX0" fmla="*/ 1866813 w 1866813"/>
              <a:gd name="connsiteY0" fmla="*/ 0 h 3733626"/>
              <a:gd name="connsiteX1" fmla="*/ 1866813 w 1866813"/>
              <a:gd name="connsiteY1" fmla="*/ 1866813 h 3733626"/>
              <a:gd name="connsiteX2" fmla="*/ 1865944 w 1866813"/>
              <a:gd name="connsiteY2" fmla="*/ 3733626 h 3733626"/>
              <a:gd name="connsiteX3" fmla="*/ 0 w 1866813"/>
              <a:gd name="connsiteY3" fmla="*/ 1866813 h 3733626"/>
              <a:gd name="connsiteX4" fmla="*/ 1866813 w 1866813"/>
              <a:gd name="connsiteY4" fmla="*/ 0 h 373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813" h="3733626">
                <a:moveTo>
                  <a:pt x="1866813" y="0"/>
                </a:moveTo>
                <a:lnTo>
                  <a:pt x="1866813" y="1866813"/>
                </a:lnTo>
                <a:lnTo>
                  <a:pt x="1865944" y="3733626"/>
                </a:lnTo>
                <a:cubicBezTo>
                  <a:pt x="842150" y="3733105"/>
                  <a:pt x="0" y="2890608"/>
                  <a:pt x="0" y="1866813"/>
                </a:cubicBezTo>
                <a:cubicBezTo>
                  <a:pt x="0" y="842671"/>
                  <a:pt x="842671" y="0"/>
                  <a:pt x="1866813" y="0"/>
                </a:cubicBezTo>
                <a:close/>
              </a:path>
            </a:pathLst>
          </a:custGeom>
        </p:spPr>
      </p:pic>
      <p:sp>
        <p:nvSpPr>
          <p:cNvPr id="16" name="图形 5"/>
          <p:cNvSpPr/>
          <p:nvPr>
            <p:custDataLst>
              <p:tags r:id="rId9"/>
            </p:custDataLst>
          </p:nvPr>
        </p:nvSpPr>
        <p:spPr>
          <a:xfrm>
            <a:off x="1019989" y="1243114"/>
            <a:ext cx="2186070" cy="4372140"/>
          </a:xfrm>
          <a:custGeom>
            <a:avLst/>
            <a:gdLst>
              <a:gd name="connsiteX0" fmla="*/ 2933503 w 2933502"/>
              <a:gd name="connsiteY0" fmla="*/ 2933503 h 5867005"/>
              <a:gd name="connsiteX1" fmla="*/ 2932138 w 2933502"/>
              <a:gd name="connsiteY1" fmla="*/ 5867006 h 5867005"/>
              <a:gd name="connsiteX2" fmla="*/ 0 w 2933502"/>
              <a:gd name="connsiteY2" fmla="*/ 2933503 h 5867005"/>
              <a:gd name="connsiteX3" fmla="*/ 2933503 w 2933502"/>
              <a:gd name="connsiteY3" fmla="*/ 0 h 5867005"/>
              <a:gd name="connsiteX4" fmla="*/ 2933503 w 2933502"/>
              <a:gd name="connsiteY4" fmla="*/ 2933503 h 586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3502" h="5867005">
                <a:moveTo>
                  <a:pt x="2933503" y="2933503"/>
                </a:moveTo>
                <a:lnTo>
                  <a:pt x="2932138" y="5867006"/>
                </a:lnTo>
                <a:cubicBezTo>
                  <a:pt x="1323351" y="5866187"/>
                  <a:pt x="0" y="4542291"/>
                  <a:pt x="0" y="2933503"/>
                </a:cubicBezTo>
                <a:cubicBezTo>
                  <a:pt x="0" y="1324170"/>
                  <a:pt x="1324170" y="0"/>
                  <a:pt x="2933503" y="0"/>
                </a:cubicBezTo>
                <a:lnTo>
                  <a:pt x="2933503" y="2933503"/>
                </a:lnTo>
                <a:close/>
              </a:path>
            </a:pathLst>
          </a:custGeom>
          <a:noFill/>
          <a:ln w="254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17" name="图形 5"/>
          <p:cNvSpPr/>
          <p:nvPr>
            <p:custDataLst>
              <p:tags r:id="rId10"/>
            </p:custDataLst>
          </p:nvPr>
        </p:nvSpPr>
        <p:spPr>
          <a:xfrm flipH="1">
            <a:off x="3420247" y="1619333"/>
            <a:ext cx="1809851" cy="3619702"/>
          </a:xfrm>
          <a:custGeom>
            <a:avLst/>
            <a:gdLst>
              <a:gd name="connsiteX0" fmla="*/ 2933503 w 2933502"/>
              <a:gd name="connsiteY0" fmla="*/ 2933503 h 5867005"/>
              <a:gd name="connsiteX1" fmla="*/ 2932138 w 2933502"/>
              <a:gd name="connsiteY1" fmla="*/ 5867006 h 5867005"/>
              <a:gd name="connsiteX2" fmla="*/ 0 w 2933502"/>
              <a:gd name="connsiteY2" fmla="*/ 2933503 h 5867005"/>
              <a:gd name="connsiteX3" fmla="*/ 2933503 w 2933502"/>
              <a:gd name="connsiteY3" fmla="*/ 0 h 5867005"/>
              <a:gd name="connsiteX4" fmla="*/ 2933503 w 2933502"/>
              <a:gd name="connsiteY4" fmla="*/ 2933503 h 586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3502" h="5867005">
                <a:moveTo>
                  <a:pt x="2933503" y="2933503"/>
                </a:moveTo>
                <a:lnTo>
                  <a:pt x="2932138" y="5867006"/>
                </a:lnTo>
                <a:cubicBezTo>
                  <a:pt x="1323351" y="5866187"/>
                  <a:pt x="0" y="4542291"/>
                  <a:pt x="0" y="2933503"/>
                </a:cubicBezTo>
                <a:cubicBezTo>
                  <a:pt x="0" y="1324170"/>
                  <a:pt x="1324170" y="0"/>
                  <a:pt x="2933503" y="0"/>
                </a:cubicBezTo>
                <a:lnTo>
                  <a:pt x="2933503" y="2933503"/>
                </a:lnTo>
                <a:close/>
              </a:path>
            </a:pathLst>
          </a:custGeom>
          <a:noFill/>
          <a:ln w="25400" cap="flat">
            <a:solidFill>
              <a:schemeClr val="accent1">
                <a:lumMod val="60000"/>
                <a:lumOff val="40000"/>
              </a:schemeClr>
            </a:solidFill>
            <a:prstDash val="dash"/>
            <a:miter/>
          </a:ln>
        </p:spPr>
        <p:txBody>
          <a:bodyPr rtlCol="0" anchor="ctr"/>
          <a:p>
            <a:endParaRPr lang="zh-CN" altLang="en-US" dirty="0">
              <a:solidFill>
                <a:schemeClr val="dk1"/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6157592" y="622821"/>
            <a:ext cx="5124450" cy="85736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280">
                <a:solidFill>
                  <a:schemeClr val="lt1"/>
                </a:solidFill>
                <a:uFillTx/>
                <a:latin typeface="汉仪粗黑 简" charset="0"/>
                <a:ea typeface="汉仪粗黑 简" charset="0"/>
                <a:sym typeface="+mn-ea"/>
              </a:rPr>
              <a:t>问题重述</a:t>
            </a:r>
            <a:endParaRPr lang="zh-CN" altLang="en-US" sz="4400" b="1" spc="280">
              <a:solidFill>
                <a:schemeClr val="lt1"/>
              </a:solidFill>
              <a:uFillTx/>
              <a:latin typeface="汉仪粗黑 简" charset="0"/>
              <a:ea typeface="汉仪粗黑 简" charset="0"/>
              <a:sym typeface="+mn-ea"/>
            </a:endParaRPr>
          </a:p>
        </p:txBody>
      </p:sp>
      <p:sp>
        <p:nvSpPr>
          <p:cNvPr id="12" name="Title 6"/>
          <p:cNvSpPr txBox="1"/>
          <p:nvPr>
            <p:custDataLst>
              <p:tags r:id="rId12"/>
            </p:custDataLst>
          </p:nvPr>
        </p:nvSpPr>
        <p:spPr>
          <a:xfrm>
            <a:off x="6157592" y="1783766"/>
            <a:ext cx="5124450" cy="445141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8300" lvl="0" indent="-3683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100" spc="13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微软雅黑" panose="020B0503020204020204" charset="-122"/>
              </a:rPr>
              <a:t>赛题背景</a:t>
            </a:r>
            <a:endParaRPr lang="zh-CN" altLang="en-US" sz="2100" spc="13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微软雅黑" panose="020B0503020204020204" charset="-122"/>
            </a:endParaRPr>
          </a:p>
          <a:p>
            <a:pPr marL="711200" lvl="1" indent="-3429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1900" spc="11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微软雅黑" panose="020B0503020204020204" charset="-122"/>
              </a:rPr>
              <a:t>游戏中玩家充值金额直接关系到企业的盈利，通过玩家历史游戏行为及充值记录预测未来充值金额，从而指导企业对游戏的优化及对玩家定向推广，是游戏企业智能化的重要一步。</a:t>
            </a:r>
            <a:endParaRPr lang="zh-CN" altLang="en-US" sz="1900" spc="11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微软雅黑" panose="020B0503020204020204" charset="-122"/>
            </a:endParaRPr>
          </a:p>
          <a:p>
            <a:pPr marL="368300" lvl="0" indent="-3683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100" spc="13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微软雅黑" panose="020B0503020204020204" charset="-122"/>
              </a:rPr>
              <a:t>赛题任务</a:t>
            </a:r>
            <a:endParaRPr lang="zh-CN" altLang="en-US" sz="2100" spc="13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微软雅黑" panose="020B0503020204020204" charset="-122"/>
            </a:endParaRPr>
          </a:p>
          <a:p>
            <a:pPr marL="711200" lvl="1" indent="-3429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1900" spc="11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微软雅黑" panose="020B0503020204020204" charset="-122"/>
              </a:rPr>
              <a:t>依据真实游戏玩家的行为数据，利用机器学习及数据挖掘相关方法，将用户的游戏行为与充值行为建立联系，对用户未来的充值金额进行预测。</a:t>
            </a:r>
            <a:endParaRPr lang="zh-CN" altLang="en-US" sz="1900" spc="11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9" name="图片 8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文黑-85简" panose="00020600040101010101" charset="-122"/>
                <a:sym typeface="+mn-ea"/>
              </a:rPr>
              <a:t>数据处理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文黑-85简" panose="00020600040101010101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4294967295"/>
          </p:nvPr>
        </p:nvPicPr>
        <p:blipFill>
          <a:blip r:embed="rId6"/>
          <a:stretch>
            <a:fillRect/>
          </a:stretch>
        </p:blipFill>
        <p:spPr>
          <a:xfrm>
            <a:off x="7099935" y="2506345"/>
            <a:ext cx="5094605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835" y="2506345"/>
            <a:ext cx="6896100" cy="3429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888365" y="1473835"/>
            <a:ext cx="89147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  <a:ea typeface="汉仪正圆 55简" panose="00020600040101010101" charset="-122"/>
                <a:cs typeface="汉仪旗黑-55简" charset="0"/>
              </a:rPr>
              <a:t>数据源自某公司的MMORPG游戏（已脱敏），为真实玩家行为信息，数据集涵盖多个维度的信息，包括历史7天内用户货币使用、角色升级、挑战副本、完成任务、上下线及充值记录等信息，需要选手预测第八天部分角色的充值金额。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正圆 55简" panose="00020600040101010101" charset="-122"/>
              <a:cs typeface="汉仪旗黑-55简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1546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9953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8273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9127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" name="图片 19" descr="2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612102" y="533394"/>
            <a:ext cx="10972876" cy="105383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>
                <a:solidFill>
                  <a:schemeClr val="lt1"/>
                </a:solidFill>
                <a:uFillTx/>
                <a:latin typeface="汉仪粗黑 简" charset="0"/>
                <a:ea typeface="汉仪粗黑 简" charset="0"/>
                <a:sym typeface="+mn-ea"/>
              </a:rPr>
              <a:t>数据处理</a:t>
            </a:r>
            <a:endParaRPr lang="zh-CN" altLang="en-US" sz="4000" b="1" spc="240">
              <a:solidFill>
                <a:schemeClr val="lt1"/>
              </a:solidFill>
              <a:uFillTx/>
              <a:latin typeface="汉仪粗黑 简" charset="0"/>
              <a:ea typeface="汉仪粗黑 简" charset="0"/>
              <a:sym typeface="+mn-ea"/>
            </a:endParaRPr>
          </a:p>
        </p:txBody>
      </p:sp>
      <p:sp>
        <p:nvSpPr>
          <p:cNvPr id="14" name="Title 6"/>
          <p:cNvSpPr txBox="1"/>
          <p:nvPr>
            <p:custDataLst>
              <p:tags r:id="rId4"/>
            </p:custDataLst>
          </p:nvPr>
        </p:nvSpPr>
        <p:spPr>
          <a:xfrm>
            <a:off x="612103" y="1106786"/>
            <a:ext cx="4972101" cy="36576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提取特征：包含了id，创建时间，不同道具的使用情况，升级次数，升级级数，在线时间，任务类型，副本次数，离线原因，充值等情况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多个模型普遍反映，用pay_log作为label效果更好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</p:txBody>
      </p:sp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779780" y="4788535"/>
            <a:ext cx="4539615" cy="1707515"/>
          </a:xfrm>
          <a:prstGeom prst="rect">
            <a:avLst/>
          </a:prstGeom>
        </p:spPr>
      </p:pic>
      <p:pic>
        <p:nvPicPr>
          <p:cNvPr id="19" name="图片 18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5961380" y="2044700"/>
            <a:ext cx="5880735" cy="25825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19140" y="4764405"/>
            <a:ext cx="6165215" cy="164846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1" name="图片 20" descr="未标题-3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20" name="图片 19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19" name="图片 18" descr="2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609562" y="609480"/>
            <a:ext cx="10972876" cy="91299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lt1"/>
                </a:solidFill>
                <a:uFillTx/>
                <a:latin typeface="汉仪粗黑 简" charset="0"/>
                <a:ea typeface="汉仪粗黑 简" charset="0"/>
                <a:sym typeface="+mn-ea"/>
              </a:rPr>
              <a:t>正则化处理</a:t>
            </a:r>
            <a:endParaRPr lang="zh-CN" altLang="en-US" sz="3600" b="1" spc="200">
              <a:solidFill>
                <a:schemeClr val="lt1"/>
              </a:solidFill>
              <a:uFillTx/>
              <a:latin typeface="汉仪粗黑 简" charset="0"/>
              <a:ea typeface="汉仪粗黑 简" charset="0"/>
              <a:sym typeface="+mn-ea"/>
            </a:endParaRPr>
          </a:p>
        </p:txBody>
      </p:sp>
      <p:sp>
        <p:nvSpPr>
          <p:cNvPr id="14" name="Title 6"/>
          <p:cNvSpPr txBox="1"/>
          <p:nvPr>
            <p:custDataLst>
              <p:tags r:id="rId8"/>
            </p:custDataLst>
          </p:nvPr>
        </p:nvSpPr>
        <p:spPr>
          <a:xfrm>
            <a:off x="746125" y="1676400"/>
            <a:ext cx="6217920" cy="374840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正则化有助于平滑模型，减少对训练数据中噪声的过度拟合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L1正则化（Lasso正则化）倾向于使一些特征的权重变为零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在loss函数后加一个惩罚项，降低该特征的权重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+mn-ea"/>
              </a:rPr>
              <a:t>引入Lasso和Ridge模型后 可以划分验证集 训练超参数alpha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+mn-ea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0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alpha过大 欠拟合</a:t>
            </a:r>
            <a:endParaRPr lang="en-US" altLang="zh-CN" sz="20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在不同模型中实现方式不同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305805" y="2070120"/>
            <a:ext cx="3276638" cy="1841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2880">
                <a:moveTo>
                  <a:pt x="0" y="0"/>
                </a:moveTo>
                <a:lnTo>
                  <a:pt x="7680" y="0"/>
                </a:lnTo>
                <a:lnTo>
                  <a:pt x="7680" y="2880"/>
                </a:lnTo>
                <a:lnTo>
                  <a:pt x="0" y="28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305805" y="4610131"/>
            <a:ext cx="2371725" cy="13335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3360">
                <a:moveTo>
                  <a:pt x="0" y="0"/>
                </a:moveTo>
                <a:lnTo>
                  <a:pt x="7680" y="0"/>
                </a:lnTo>
                <a:lnTo>
                  <a:pt x="7680" y="3360"/>
                </a:lnTo>
                <a:lnTo>
                  <a:pt x="0" y="33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rcRect r="2148" b="9473"/>
          <a:stretch>
            <a:fillRect/>
          </a:stretch>
        </p:blipFill>
        <p:spPr>
          <a:xfrm>
            <a:off x="7446645" y="1789430"/>
            <a:ext cx="3586480" cy="807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rcRect l="4852" t="2006" r="9233"/>
          <a:stretch>
            <a:fillRect/>
          </a:stretch>
        </p:blipFill>
        <p:spPr>
          <a:xfrm>
            <a:off x="7446645" y="3371215"/>
            <a:ext cx="3586480" cy="80645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7" name="图片 16" descr="2_画板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79" t="-102" r="79545" b="66849"/>
          <a:stretch>
            <a:fillRect/>
          </a:stretch>
        </p:blipFill>
        <p:spPr>
          <a:xfrm>
            <a:off x="2540" y="0"/>
            <a:ext cx="2200275" cy="2004639"/>
          </a:xfrm>
          <a:prstGeom prst="rect">
            <a:avLst/>
          </a:prstGeom>
        </p:spPr>
      </p:pic>
      <p:pic>
        <p:nvPicPr>
          <p:cNvPr id="16" name="图片 15" descr="2_画板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-79" t="-102" r="79545" b="67176"/>
          <a:stretch>
            <a:fillRect/>
          </a:stretch>
        </p:blipFill>
        <p:spPr>
          <a:xfrm flipH="1" flipV="1">
            <a:off x="9981536" y="4862195"/>
            <a:ext cx="2213004" cy="1995792"/>
          </a:xfrm>
          <a:prstGeom prst="rect">
            <a:avLst/>
          </a:prstGeom>
        </p:spPr>
      </p:pic>
      <p:sp>
        <p:nvSpPr>
          <p:cNvPr id="44" name="Freeform 42"/>
          <p:cNvSpPr/>
          <p:nvPr>
            <p:custDataLst>
              <p:tags r:id="rId4"/>
            </p:custDataLst>
          </p:nvPr>
        </p:nvSpPr>
        <p:spPr>
          <a:xfrm>
            <a:off x="8682483" y="-12"/>
            <a:ext cx="2973110" cy="2395371"/>
          </a:xfrm>
          <a:custGeom>
            <a:avLst/>
            <a:gdLst>
              <a:gd name="connsiteX0" fmla="*/ 2070603 w 2982195"/>
              <a:gd name="connsiteY0" fmla="*/ 0 h 2402690"/>
              <a:gd name="connsiteX1" fmla="*/ 2982195 w 2982195"/>
              <a:gd name="connsiteY1" fmla="*/ 911592 h 2402690"/>
              <a:gd name="connsiteX2" fmla="*/ 1491098 w 2982195"/>
              <a:gd name="connsiteY2" fmla="*/ 2402690 h 2402690"/>
              <a:gd name="connsiteX3" fmla="*/ 1491098 w 2982195"/>
              <a:gd name="connsiteY3" fmla="*/ 2402690 h 2402690"/>
              <a:gd name="connsiteX4" fmla="*/ 0 w 2982195"/>
              <a:gd name="connsiteY4" fmla="*/ 911593 h 2402690"/>
              <a:gd name="connsiteX5" fmla="*/ 911592 w 2982195"/>
              <a:gd name="connsiteY5" fmla="*/ 0 h 2402690"/>
              <a:gd name="connsiteX6" fmla="*/ 1085714 w 2982195"/>
              <a:gd name="connsiteY6" fmla="*/ 0 h 2402690"/>
              <a:gd name="connsiteX7" fmla="*/ 174121 w 2982195"/>
              <a:gd name="connsiteY7" fmla="*/ 911592 h 2402690"/>
              <a:gd name="connsiteX8" fmla="*/ 1491098 w 2982195"/>
              <a:gd name="connsiteY8" fmla="*/ 2228567 h 2402690"/>
              <a:gd name="connsiteX9" fmla="*/ 2808072 w 2982195"/>
              <a:gd name="connsiteY9" fmla="*/ 911593 h 2402690"/>
              <a:gd name="connsiteX10" fmla="*/ 1896480 w 2982195"/>
              <a:gd name="connsiteY10" fmla="*/ 0 h 240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2195" h="2402690">
                <a:moveTo>
                  <a:pt x="2070603" y="0"/>
                </a:moveTo>
                <a:lnTo>
                  <a:pt x="2982195" y="911592"/>
                </a:lnTo>
                <a:lnTo>
                  <a:pt x="1491098" y="2402690"/>
                </a:lnTo>
                <a:lnTo>
                  <a:pt x="1491098" y="2402690"/>
                </a:lnTo>
                <a:lnTo>
                  <a:pt x="0" y="911593"/>
                </a:lnTo>
                <a:lnTo>
                  <a:pt x="911592" y="0"/>
                </a:lnTo>
                <a:lnTo>
                  <a:pt x="1085714" y="0"/>
                </a:lnTo>
                <a:lnTo>
                  <a:pt x="174121" y="911592"/>
                </a:lnTo>
                <a:lnTo>
                  <a:pt x="1491098" y="2228567"/>
                </a:lnTo>
                <a:lnTo>
                  <a:pt x="2808072" y="911593"/>
                </a:lnTo>
                <a:lnTo>
                  <a:pt x="1896480" y="0"/>
                </a:lnTo>
                <a:close/>
              </a:path>
            </a:pathLst>
          </a:custGeom>
          <a:solidFill>
            <a:schemeClr val="lt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46" name="Freeform 35"/>
          <p:cNvSpPr/>
          <p:nvPr>
            <p:custDataLst>
              <p:tags r:id="rId5"/>
            </p:custDataLst>
          </p:nvPr>
        </p:nvSpPr>
        <p:spPr>
          <a:xfrm>
            <a:off x="6091586" y="1687047"/>
            <a:ext cx="5834147" cy="5170965"/>
          </a:xfrm>
          <a:custGeom>
            <a:avLst/>
            <a:gdLst>
              <a:gd name="connsiteX0" fmla="*/ 2925988 w 5851974"/>
              <a:gd name="connsiteY0" fmla="*/ 0 h 5186765"/>
              <a:gd name="connsiteX1" fmla="*/ 5851974 w 5851974"/>
              <a:gd name="connsiteY1" fmla="*/ 2925987 h 5186765"/>
              <a:gd name="connsiteX2" fmla="*/ 5851974 w 5851974"/>
              <a:gd name="connsiteY2" fmla="*/ 2925989 h 5186765"/>
              <a:gd name="connsiteX3" fmla="*/ 3591199 w 5851974"/>
              <a:gd name="connsiteY3" fmla="*/ 5186764 h 5186765"/>
              <a:gd name="connsiteX4" fmla="*/ 3433939 w 5851974"/>
              <a:gd name="connsiteY4" fmla="*/ 5186765 h 5186765"/>
              <a:gd name="connsiteX5" fmla="*/ 5694716 w 5851974"/>
              <a:gd name="connsiteY5" fmla="*/ 2925988 h 5186765"/>
              <a:gd name="connsiteX6" fmla="*/ 2925988 w 5851974"/>
              <a:gd name="connsiteY6" fmla="*/ 157260 h 5186765"/>
              <a:gd name="connsiteX7" fmla="*/ 157258 w 5851974"/>
              <a:gd name="connsiteY7" fmla="*/ 2925988 h 5186765"/>
              <a:gd name="connsiteX8" fmla="*/ 2418035 w 5851974"/>
              <a:gd name="connsiteY8" fmla="*/ 5186765 h 5186765"/>
              <a:gd name="connsiteX9" fmla="*/ 2260777 w 5851974"/>
              <a:gd name="connsiteY9" fmla="*/ 5186765 h 5186765"/>
              <a:gd name="connsiteX10" fmla="*/ 0 w 5851974"/>
              <a:gd name="connsiteY10" fmla="*/ 2925989 h 518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1974" h="5186765">
                <a:moveTo>
                  <a:pt x="2925988" y="0"/>
                </a:moveTo>
                <a:lnTo>
                  <a:pt x="5851974" y="2925987"/>
                </a:lnTo>
                <a:lnTo>
                  <a:pt x="5851974" y="2925989"/>
                </a:lnTo>
                <a:lnTo>
                  <a:pt x="3591199" y="5186764"/>
                </a:lnTo>
                <a:lnTo>
                  <a:pt x="3433939" y="5186765"/>
                </a:lnTo>
                <a:lnTo>
                  <a:pt x="5694716" y="2925988"/>
                </a:lnTo>
                <a:lnTo>
                  <a:pt x="2925988" y="157260"/>
                </a:lnTo>
                <a:lnTo>
                  <a:pt x="157258" y="2925988"/>
                </a:lnTo>
                <a:lnTo>
                  <a:pt x="2418035" y="5186765"/>
                </a:lnTo>
                <a:lnTo>
                  <a:pt x="2260777" y="5186765"/>
                </a:lnTo>
                <a:lnTo>
                  <a:pt x="0" y="2925989"/>
                </a:lnTo>
                <a:close/>
              </a:path>
            </a:pathLst>
          </a:custGeom>
          <a:solidFill>
            <a:schemeClr val="lt1">
              <a:lumMod val="85000"/>
              <a:alpha val="40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48" name="任意多边形: 形状 47"/>
          <p:cNvSpPr/>
          <p:nvPr>
            <p:custDataLst>
              <p:tags r:id="rId6"/>
            </p:custDataLst>
          </p:nvPr>
        </p:nvSpPr>
        <p:spPr>
          <a:xfrm>
            <a:off x="10730938" y="20903"/>
            <a:ext cx="1461062" cy="3507881"/>
          </a:xfrm>
          <a:custGeom>
            <a:avLst/>
            <a:gdLst>
              <a:gd name="connsiteX0" fmla="*/ 1272043 w 1465526"/>
              <a:gd name="connsiteY0" fmla="*/ 0 h 3518600"/>
              <a:gd name="connsiteX1" fmla="*/ 1465526 w 1465526"/>
              <a:gd name="connsiteY1" fmla="*/ 0 h 3518600"/>
              <a:gd name="connsiteX2" fmla="*/ 1465526 w 1465526"/>
              <a:gd name="connsiteY2" fmla="*/ 2182385 h 3518600"/>
              <a:gd name="connsiteX3" fmla="*/ 0 w 1465526"/>
              <a:gd name="connsiteY3" fmla="*/ 3518600 h 3518600"/>
              <a:gd name="connsiteX4" fmla="*/ 0 w 1465526"/>
              <a:gd name="connsiteY4" fmla="*/ 1157132 h 351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5526" h="3518600">
                <a:moveTo>
                  <a:pt x="1272043" y="0"/>
                </a:moveTo>
                <a:lnTo>
                  <a:pt x="1465526" y="0"/>
                </a:lnTo>
                <a:lnTo>
                  <a:pt x="1465526" y="2182385"/>
                </a:lnTo>
                <a:lnTo>
                  <a:pt x="0" y="3518600"/>
                </a:lnTo>
                <a:lnTo>
                  <a:pt x="0" y="11571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7200000" scaled="0"/>
          </a:gradFill>
          <a:ln w="30788" cap="flat">
            <a:noFill/>
            <a:prstDash val="solid"/>
            <a:miter/>
          </a:ln>
        </p:spPr>
        <p:txBody>
          <a:bodyPr rtlCol="0" anchor="ctr"/>
          <a:p>
            <a:endParaRPr lang="zh-CN" altLang="en-US" dirty="0">
              <a:solidFill>
                <a:schemeClr val="dk1"/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1889" r="21889"/>
          <a:stretch>
            <a:fillRect/>
          </a:stretch>
        </p:blipFill>
        <p:spPr>
          <a:xfrm>
            <a:off x="6955698" y="2786262"/>
            <a:ext cx="2812857" cy="2812857"/>
          </a:xfrm>
          <a:custGeom>
            <a:avLst/>
            <a:gdLst>
              <a:gd name="connsiteX0" fmla="*/ 1410726 w 2821452"/>
              <a:gd name="connsiteY0" fmla="*/ 0 h 2821453"/>
              <a:gd name="connsiteX1" fmla="*/ 2821452 w 2821452"/>
              <a:gd name="connsiteY1" fmla="*/ 1410726 h 2821453"/>
              <a:gd name="connsiteX2" fmla="*/ 1410726 w 2821452"/>
              <a:gd name="connsiteY2" fmla="*/ 2821453 h 2821453"/>
              <a:gd name="connsiteX3" fmla="*/ 0 w 2821452"/>
              <a:gd name="connsiteY3" fmla="*/ 1410726 h 2821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452" h="2821453">
                <a:moveTo>
                  <a:pt x="1410726" y="0"/>
                </a:moveTo>
                <a:lnTo>
                  <a:pt x="2821452" y="1410726"/>
                </a:lnTo>
                <a:lnTo>
                  <a:pt x="1410726" y="2821453"/>
                </a:lnTo>
                <a:lnTo>
                  <a:pt x="0" y="1410726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rcRect l="21889" r="21889"/>
          <a:stretch>
            <a:fillRect/>
          </a:stretch>
        </p:blipFill>
        <p:spPr>
          <a:xfrm>
            <a:off x="8416936" y="1404091"/>
            <a:ext cx="3516071" cy="3516070"/>
          </a:xfrm>
          <a:custGeom>
            <a:avLst/>
            <a:gdLst>
              <a:gd name="connsiteX0" fmla="*/ 1763408 w 3526815"/>
              <a:gd name="connsiteY0" fmla="*/ 0 h 3526814"/>
              <a:gd name="connsiteX1" fmla="*/ 3526815 w 3526815"/>
              <a:gd name="connsiteY1" fmla="*/ 1763407 h 3526814"/>
              <a:gd name="connsiteX2" fmla="*/ 1763407 w 3526815"/>
              <a:gd name="connsiteY2" fmla="*/ 3526814 h 3526814"/>
              <a:gd name="connsiteX3" fmla="*/ 1763406 w 3526815"/>
              <a:gd name="connsiteY3" fmla="*/ 3526814 h 3526814"/>
              <a:gd name="connsiteX4" fmla="*/ 0 w 3526815"/>
              <a:gd name="connsiteY4" fmla="*/ 1763408 h 352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6815" h="3526814">
                <a:moveTo>
                  <a:pt x="1763408" y="0"/>
                </a:moveTo>
                <a:lnTo>
                  <a:pt x="3526815" y="1763407"/>
                </a:lnTo>
                <a:lnTo>
                  <a:pt x="1763407" y="3526814"/>
                </a:lnTo>
                <a:lnTo>
                  <a:pt x="1763406" y="3526814"/>
                </a:lnTo>
                <a:lnTo>
                  <a:pt x="0" y="1763408"/>
                </a:lnTo>
                <a:close/>
              </a:path>
            </a:pathLst>
          </a:custGeom>
        </p:spPr>
      </p:pic>
      <p:sp>
        <p:nvSpPr>
          <p:cNvPr id="10" name="矩形 4"/>
          <p:cNvSpPr/>
          <p:nvPr>
            <p:custDataLst>
              <p:tags r:id="rId10"/>
            </p:custDataLst>
          </p:nvPr>
        </p:nvSpPr>
        <p:spPr>
          <a:xfrm>
            <a:off x="0" y="609600"/>
            <a:ext cx="457200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汉仪旗黑-55简" panose="00020600040101010101" charset="-122"/>
              <a:ea typeface="汉仪旗黑-55简" panose="0002060004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762006" y="609496"/>
            <a:ext cx="4667275" cy="551179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 lnSpcReduction="10000"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000" b="1" spc="140">
                <a:solidFill>
                  <a:schemeClr val="lt1"/>
                </a:solidFill>
                <a:uFillTx/>
                <a:latin typeface="汉仪粗黑 简" charset="0"/>
                <a:ea typeface="汉仪粗黑 简" charset="0"/>
              </a:rPr>
              <a:t>LGBM</a:t>
            </a:r>
            <a:endParaRPr lang="en-US" altLang="zh-CN" sz="3000" b="1" spc="140">
              <a:solidFill>
                <a:schemeClr val="lt1"/>
              </a:solidFill>
              <a:uFillTx/>
              <a:latin typeface="汉仪粗黑 简" charset="0"/>
              <a:ea typeface="汉仪粗黑 简" charset="0"/>
            </a:endParaRPr>
          </a:p>
        </p:txBody>
      </p:sp>
      <p:sp>
        <p:nvSpPr>
          <p:cNvPr id="12" name="Title 6"/>
          <p:cNvSpPr txBox="1"/>
          <p:nvPr>
            <p:custDataLst>
              <p:tags r:id="rId12"/>
            </p:custDataLst>
          </p:nvPr>
        </p:nvSpPr>
        <p:spPr>
          <a:xfrm>
            <a:off x="762000" y="1840230"/>
            <a:ext cx="6281420" cy="40424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LightGBM 是一款基于梯度提升决策树的分类器，支持多种参数和格式。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Leaf-wise 生长策略：选择当前最大梯度的叶子节点进行生长，有助于提高模型的深度，更好地捕捉数据的复杂性。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</a:rPr>
              <a:t>直方图算法：通过对连续特征进行分桶，减少了计算复杂度，在大规模数据集上的性能更为出色。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13*i*1"/>
  <p:tag name="KSO_WM_BEAUTIFY_FLAG" val="#wm#"/>
  <p:tag name="KSO_WM_TAG_VERSION" val="1.0"/>
  <p:tag name="KSO_WM_CHIP_GROUPID" val="6302fb3da35593066dcad6e0"/>
  <p:tag name="KSO_WM_CHIP_XID" val="6302fb7ba35593066dcad8d3"/>
  <p:tag name="KSO_WM_UNIT_DEC_AREA_ID" val="34f8cb6ce7b5403481933dac697da0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764bbff2d241c8a82e057549e93045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023_1*b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30;32;2"/>
  <p:tag name="KSO_WM_UNIT_BLOCK" val="0"/>
  <p:tag name="KSO_WM_UNIT_DEC_AREA_ID" val="b8b5945cf90b471c925196271d159e3a"/>
  <p:tag name="KSO_WM_CHIP_GROUPID" val="619dee1756c5b5f57912a6e0"/>
  <p:tag name="KSO_WM_CHIP_XID" val="619dee1756c5b5f57912a6dd"/>
  <p:tag name="KSO_WM_CHIP_FILLAREA_FILL_RULE" val="{&quot;fill_align&quot;:&quot;lm&quot;,&quot;fill_mode&quot;:&quot;adaptive&quot;,&quot;sacle_strategy&quot;:&quot;smart&quot;}"/>
  <p:tag name="KSO_WM_ASSEMBLE_CHIP_INDEX" val="966b95f7967b4b6fbd714c335404c070"/>
  <p:tag name="KSO_WM_UNIT_TEXT_FILL_FORE_SCHEMECOLOR_INDEX_BRIGHTNESS" val="0.15"/>
  <p:tag name="KSO_WM_UNIT_TEXT_FILL_FORE_SCHEMECOLOR_INDEX" val="13"/>
  <p:tag name="KSO_WM_UNIT_TEXT_FILL_TYPE" val="1"/>
  <p:tag name="KSO_WM_TEMPLATE_ASSEMBLE_XID" val="63032d7da35593066dcb4a4f"/>
  <p:tag name="KSO_WM_TEMPLATE_ASSEMBLE_GROUPID" val="6302fb3da35593066dcad6e0"/>
</p:tagLst>
</file>

<file path=ppt/tags/tag100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7377342cb85b46648c0b039b3167c84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a6946f5719744a5a883a78b7736dee6"/>
  <p:tag name="KSO_WM_SLIDE_BACKGROUND_TYPE" val="frame"/>
</p:tagLst>
</file>

<file path=ppt/tags/tag10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10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0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52ea29ad87e342139f8a0e48540503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c2da5941ad344ccad3eedd0b62dd50d"/>
  <p:tag name="KSO_WM_SLIDE_BACKGROUND_TYPE" val="leftRight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10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208549cde53a456cbdc89e0f9e1fcd4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9dcfc174394b469d3d5ad6b3efcf11"/>
  <p:tag name="KSO_WM_SLIDE_BACKGROUND_TYPE" val="leftRight"/>
</p:tagLst>
</file>

<file path=ppt/tags/tag11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023_1*f*2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54;56;2"/>
  <p:tag name="KSO_WM_UNIT_BLOCK" val="0"/>
  <p:tag name="KSO_WM_UNIT_DEC_AREA_ID" val="be0b51ac825d40068c764005bc7e9557"/>
  <p:tag name="KSO_WM_CHIP_GROUPID" val="619dee1756c5b5f57912a6e0"/>
  <p:tag name="KSO_WM_CHIP_XID" val="619dee1756c5b5f57912a6dd"/>
  <p:tag name="KSO_WM_CHIP_FILLAREA_FILL_RULE" val="{&quot;fill_align&quot;:&quot;lm&quot;,&quot;fill_mode&quot;:&quot;adaptive&quot;,&quot;sacle_strategy&quot;:&quot;smart&quot;}"/>
  <p:tag name="KSO_WM_ASSEMBLE_CHIP_INDEX" val="966b95f7967b4b6fbd714c335404c070"/>
  <p:tag name="KSO_WM_UNIT_TEXT_FILL_FORE_SCHEMECOLOR_INDEX_BRIGHTNESS" val="0.15"/>
  <p:tag name="KSO_WM_UNIT_TEXT_FILL_FORE_SCHEMECOLOR_INDEX" val="13"/>
  <p:tag name="KSO_WM_UNIT_TEXT_FILL_TYPE" val="1"/>
  <p:tag name="KSO_WM_TEMPLATE_ASSEMBLE_XID" val="63032d7da35593066dcb4a4f"/>
  <p:tag name="KSO_WM_TEMPLATE_ASSEMBLE_GROUPID" val="6302fb3da35593066dcad6e0"/>
</p:tagLst>
</file>

<file path=ppt/tags/tag11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c733d78f0d9d4d01ab82420fb32a6c5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57a4e067c494fc58c9c830701d7499e"/>
  <p:tag name="KSO_WM_SLIDE_BACKGROUND_TYPE" val="topBottom"/>
</p:tagLst>
</file>

<file path=ppt/tags/tag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118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e53fe0c23df6445ab873556b93f00a7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23a0cd12d6447b586a6026f1a0886ac"/>
  <p:tag name="KSO_WM_SLIDE_BACKGROUND_TYPE" val="topBottom"/>
</p:tagLst>
</file>

<file path=ppt/tags/tag11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12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af29f72d7b844ef3a48337ec09dfe81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712a412c1d84e51a46fee77e3c56747"/>
  <p:tag name="KSO_WM_SLIDE_BACKGROUND_TYPE" val="bottomTop"/>
</p:tagLst>
</file>

<file path=ppt/tags/tag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127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5b1f6a334cf34d61a0275ad3eab755c3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3388338cc54c1ca503f6a5e25d2170"/>
  <p:tag name="KSO_WM_SLIDE_BACKGROUND_TYPE" val="bottomTop"/>
</p:tagLst>
</file>

<file path=ppt/tags/tag12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13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ab52c527afc434daa5a0c1e49cc98b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6264e2868cd407ea895a9a53773596e"/>
  <p:tag name="KSO_WM_SLIDE_BACKGROUND_TYPE" val="navigation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136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0db85bfede214d79af49b7881db636c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3ea8b20dc9e421487a6e12fc6253c46"/>
  <p:tag name="KSO_WM_SLIDE_BACKGROUND_TYPE" val="navigation"/>
</p:tagLst>
</file>

<file path=ppt/tags/tag13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3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14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16e3888b197146e19d1d104f5cba417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f024423dfc04b4eb9a36fffbe10b99a"/>
  <p:tag name="KSO_WM_SLIDE_BACKGROUND_TYPE" val="belt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147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9f454caadc084becaaadef0cc3199c6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03ee006d1b14b3bab37eb787189adb4"/>
  <p:tag name="KSO_WM_SLIDE_BACKGROUND_TYPE" val="belt"/>
</p:tagLst>
</file>

<file path=ppt/tags/tag148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32d60d143a154b1da35a8f7dfb5fb7f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fb1fab1cf534945afe8a46f6bdf3c31"/>
  <p:tag name="KSO_WM_SLIDE_BACKGROUND_TYPE" val="belt"/>
</p:tagLst>
</file>

<file path=ppt/tags/tag14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023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023"/>
</p:tagLst>
</file>

<file path=ppt/tags/tag1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7023"/>
  <p:tag name="KSO_WM_CHIP_COLORING" val="1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0*i*1"/>
  <p:tag name="KSO_WM_BEAUTIFY_FLAG" val="#wm#"/>
  <p:tag name="KSO_WM_TAG_VERSION" val="1.0"/>
  <p:tag name="KSO_WM_CHIP_GROUPID" val="62e23056341564b063c8eeed"/>
  <p:tag name="KSO_WM_CHIP_XID" val="62e23069341564b063c8eeff"/>
  <p:tag name="KSO_WM_UNIT_DEC_AREA_ID" val="6745f3400a294a9a83c0310be7fe566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1e98b3101074ebda85bf79f72fa7394"/>
</p:tagLst>
</file>

<file path=ppt/tags/tag161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12*i*1"/>
  <p:tag name="KSO_WM_BEAUTIFY_FLAG" val="#wm#"/>
  <p:tag name="KSO_WM_TAG_VERSION" val="1.0"/>
  <p:tag name="KSO_WM_CHIP_GROUPID" val="62e23056341564b063c8eeed"/>
  <p:tag name="KSO_WM_CHIP_XID" val="62e23069341564b063c8eefc"/>
  <p:tag name="KSO_WM_UNIT_DEC_AREA_ID" val="e07ddd086c2a4d9aaf67f0a959ece82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205a1502cfa4e5f9987db6f1ac6574f"/>
</p:tagLst>
</file>

<file path=ppt/tags/tag162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13*i*1"/>
  <p:tag name="KSO_WM_BEAUTIFY_FLAG" val="#wm#"/>
  <p:tag name="KSO_WM_TAG_VERSION" val="1.0"/>
  <p:tag name="KSO_WM_CHIP_GROUPID" val="62e23056341564b063c8eeed"/>
  <p:tag name="KSO_WM_CHIP_XID" val="62e23069341564b063c8eefd"/>
  <p:tag name="KSO_WM_UNIT_DEC_AREA_ID" val="9217dc6339ae41218edbe16bd5bb752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e24949f6454547a01b44f65c2eb251"/>
</p:tagLst>
</file>

<file path=ppt/tags/tag163.xml><?xml version="1.0" encoding="utf-8"?>
<p:tagLst xmlns:p="http://schemas.openxmlformats.org/presentationml/2006/main">
  <p:tag name="KSO_WM_UNIT_SUBTYPE" val="u"/>
  <p:tag name="KSO_WM_TEMPLATE_CATEGORY" val="chip"/>
  <p:tag name="KSO_WM_TEMPLATE_INDEX" val="20224813"/>
  <p:tag name="KSO_WM_UNIT_TYPE" val="i"/>
  <p:tag name="KSO_WM_UNIT_INDEX" val="1"/>
  <p:tag name="KSO_WM_UNIT_ID" val="chip20224813_11*i*1"/>
  <p:tag name="KSO_WM_BEAUTIFY_FLAG" val="#wm#"/>
  <p:tag name="KSO_WM_TAG_VERSION" val="1.0"/>
  <p:tag name="KSO_WM_CHIP_GROUPID" val="62e23056341564b063c8eeed"/>
  <p:tag name="KSO_WM_CHIP_XID" val="62e23069341564b063c8eefe"/>
  <p:tag name="KSO_WM_UNIT_DEC_AREA_ID" val="c431f3f7b11942ce98159239b7658b29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d4bbdda9bc44a9caf324817f8e169c2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DEFAULT_FONT" val="54;60;2"/>
  <p:tag name="KSO_WM_UNIT_BLOCK" val="0"/>
  <p:tag name="KSO_WM_UNIT_DEC_AREA_ID" val="ac76a172df524d0c9a31efddf3f51670"/>
  <p:tag name="KSO_WM_UNIT_ISCONTENTSTITLE" val="0"/>
  <p:tag name="KSO_WM_UNIT_ISNUMDGMTITLE" val="0"/>
  <p:tag name="KSO_WM_UNIT_PRESET_TEXT" val="科技风商业计划书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813_1*a*1"/>
  <p:tag name="KSO_WM_TEMPLATE_CATEGORY" val="custom"/>
  <p:tag name="KSO_WM_TEMPLATE_INDEX" val="20224813"/>
  <p:tag name="KSO_WM_UNIT_LAYERLEVEL" val="1"/>
  <p:tag name="KSO_WM_TAG_VERSION" val="1.0"/>
  <p:tag name="KSO_WM_BEAUTIFY_FLAG" val="#wm#"/>
  <p:tag name="KSO_WM_CHIP_GROUPID" val="624cf4268c72ca61f790a23b"/>
  <p:tag name="KSO_WM_CHIP_XID" val="624cf4268c72ca61f790a23a"/>
  <p:tag name="KSO_WM_CHIP_FILLAREA_FILL_RULE" val="{&quot;fill_align&quot;:&quot;lm&quot;,&quot;fill_mode&quot;:&quot;adaptive&quot;,&quot;sacle_strategy&quot;:&quot;smart&quot;}"/>
  <p:tag name="KSO_WM_ASSEMBLE_CHIP_INDEX" val="9480df38a0c541d8a7277b1518e902a4"/>
  <p:tag name="KSO_WM_UNIT_TEXT_FILL_FORE_SCHEMECOLOR_INDEX_BRIGHTNESS" val="0.15"/>
  <p:tag name="KSO_WM_UNIT_TEXT_FILL_FORE_SCHEMECOLOR_INDEX" val="13"/>
  <p:tag name="KSO_WM_UNIT_TEXT_FILL_TYPE" val="1"/>
  <p:tag name="KSO_WM_TEMPLATE_ASSEMBLE_XID" val="62e3a783295c1bf6da38ed42"/>
  <p:tag name="KSO_WM_TEMPLATE_ASSEMBLE_GROUPID" val="62e23056341564b063c8eeed"/>
</p:tagLst>
</file>

<file path=ppt/tags/tag168.xml><?xml version="1.0" encoding="utf-8"?>
<p:tagLst xmlns:p="http://schemas.openxmlformats.org/presentationml/2006/main">
  <p:tag name="KSO_WM_UNIT_DEFAULT_FONT" val="14;16;2"/>
  <p:tag name="KSO_WM_UNIT_BLOCK" val="0"/>
  <p:tag name="KSO_WM_UNIT_DEC_AREA_ID" val="efd245b5acb449b68c3fcd03228f6525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4813_1*f*2"/>
  <p:tag name="KSO_WM_TEMPLATE_CATEGORY" val="custom"/>
  <p:tag name="KSO_WM_TEMPLATE_INDEX" val="20224813"/>
  <p:tag name="KSO_WM_UNIT_LAYERLEVEL" val="1"/>
  <p:tag name="KSO_WM_TAG_VERSION" val="1.0"/>
  <p:tag name="KSO_WM_BEAUTIFY_FLAG" val="#wm#"/>
  <p:tag name="KSO_WM_CHIP_GROUPID" val="624cf4268c72ca61f790a23b"/>
  <p:tag name="KSO_WM_CHIP_XID" val="624cf4268c72ca61f790a23a"/>
  <p:tag name="KSO_WM_CHIP_FILLAREA_FILL_RULE" val="{&quot;fill_align&quot;:&quot;lm&quot;,&quot;fill_mode&quot;:&quot;adaptive&quot;,&quot;sacle_strategy&quot;:&quot;smart&quot;}"/>
  <p:tag name="KSO_WM_ASSEMBLE_CHIP_INDEX" val="9480df38a0c541d8a7277b1518e902a4"/>
  <p:tag name="KSO_WM_UNIT_TEXT_FILL_FORE_SCHEMECOLOR_INDEX_BRIGHTNESS" val="0.15"/>
  <p:tag name="KSO_WM_UNIT_TEXT_FILL_FORE_SCHEMECOLOR_INDEX" val="13"/>
  <p:tag name="KSO_WM_UNIT_TEXT_FILL_TYPE" val="1"/>
  <p:tag name="KSO_WM_TEMPLATE_ASSEMBLE_XID" val="62e3a783295c1bf6da38ed42"/>
  <p:tag name="KSO_WM_TEMPLATE_ASSEMBLE_GROUPID" val="62e23056341564b063c8eeed"/>
</p:tagLst>
</file>

<file path=ppt/tags/tag169.xml><?xml version="1.0" encoding="utf-8"?>
<p:tagLst xmlns:p="http://schemas.openxmlformats.org/presentationml/2006/main">
  <p:tag name="KSO_WM_UNIT_DEFAULT_FONT" val="40;44;2"/>
  <p:tag name="KSO_WM_UNIT_BLOCK" val="0"/>
  <p:tag name="KSO_WM_UNIT_DEC_AREA_ID" val="061414fd58a249c2841b7e37cb8c425e"/>
  <p:tag name="KSO_WM_UNIT_SUBTYPE" val="e"/>
  <p:tag name="KSO_WM_UNIT_PRESET_TEXT" val="20XX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813_1*f*1"/>
  <p:tag name="KSO_WM_TEMPLATE_CATEGORY" val="custom"/>
  <p:tag name="KSO_WM_TEMPLATE_INDEX" val="20224813"/>
  <p:tag name="KSO_WM_UNIT_LAYERLEVEL" val="1"/>
  <p:tag name="KSO_WM_TAG_VERSION" val="1.0"/>
  <p:tag name="KSO_WM_BEAUTIFY_FLAG" val="#wm#"/>
  <p:tag name="KSO_WM_CHIP_GROUPID" val="624cf4268c72ca61f790a23b"/>
  <p:tag name="KSO_WM_CHIP_XID" val="624cf4268c72ca61f790a23a"/>
  <p:tag name="KSO_WM_CHIP_FILLAREA_FILL_RULE" val="{&quot;fill_align&quot;:&quot;lm&quot;,&quot;fill_mode&quot;:&quot;adaptive&quot;,&quot;sacle_strategy&quot;:&quot;smart&quot;}"/>
  <p:tag name="KSO_WM_ASSEMBLE_CHIP_INDEX" val="9480df38a0c541d8a7277b1518e902a4"/>
  <p:tag name="KSO_WM_UNIT_TEXT_FILL_FORE_SCHEMECOLOR_INDEX_BRIGHTNESS" val="0.15"/>
  <p:tag name="KSO_WM_UNIT_TEXT_FILL_FORE_SCHEMECOLOR_INDEX" val="13"/>
  <p:tag name="KSO_WM_UNIT_TEXT_FILL_TYPE" val="1"/>
  <p:tag name="KSO_WM_TEMPLATE_ASSEMBLE_XID" val="62e3a783295c1bf6da38ed42"/>
  <p:tag name="KSO_WM_TEMPLATE_ASSEMBLE_GROUPID" val="62e23056341564b063c8eeed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0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797c1609b5234d47ab03d890c6abc5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4faacf4cca4e13a6b68f84f1cf0843"/>
</p:tagLst>
</file>

<file path=ppt/tags/tag171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2*i*1"/>
  <p:tag name="KSO_WM_BEAUTIFY_FLAG" val="#wm#"/>
  <p:tag name="KSO_WM_TAG_VERSION" val="1.0"/>
  <p:tag name="KSO_WM_CHIP_GROUPID" val="62e23056341564b063c8eeed"/>
  <p:tag name="KSO_WM_CHIP_XID" val="62e23069341564b063c8eefb"/>
  <p:tag name="KSO_WM_UNIT_DEC_AREA_ID" val="3ec82bb66ac44849ac100aef5b54631d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47742031f44be6b82784647c5f9c68"/>
</p:tagLst>
</file>

<file path=ppt/tags/tag172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3*i*1"/>
  <p:tag name="KSO_WM_BEAUTIFY_FLAG" val="#wm#"/>
  <p:tag name="KSO_WM_TAG_VERSION" val="1.0"/>
  <p:tag name="KSO_WM_CHIP_GROUPID" val="62e23056341564b063c8eeed"/>
  <p:tag name="KSO_WM_CHIP_XID" val="62e23069341564b063c8eef8"/>
  <p:tag name="KSO_WM_UNIT_DEC_AREA_ID" val="c912344e90684916819307ef2c960256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f2115aec8742a488f27adfef266587"/>
</p:tagLst>
</file>

<file path=ppt/tags/tag173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4*i*1"/>
  <p:tag name="KSO_WM_BEAUTIFY_FLAG" val="#wm#"/>
  <p:tag name="KSO_WM_TAG_VERSION" val="1.0"/>
  <p:tag name="KSO_WM_CHIP_GROUPID" val="62e23056341564b063c8eeed"/>
  <p:tag name="KSO_WM_CHIP_XID" val="62e23069341564b063c8eef9"/>
  <p:tag name="KSO_WM_UNIT_DEC_AREA_ID" val="0bb86db57386414e949340b7d85acbb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88ad6dc9354bf090189e7dd7083f21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5*i*1"/>
  <p:tag name="KSO_WM_BEAUTIFY_FLAG" val="#wm#"/>
  <p:tag name="KSO_WM_TAG_VERSION" val="1.0"/>
  <p:tag name="KSO_WM_CHIP_GROUPID" val="62e23056341564b063c8eeed"/>
  <p:tag name="KSO_WM_CHIP_XID" val="62e23069341564b063c8eef7"/>
  <p:tag name="KSO_WM_UNIT_DEC_AREA_ID" val="e84ee3af9aaa4e688477e6cea459bd7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c2e156a628549b28255afcabe701b07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7*i*1"/>
  <p:tag name="KSO_WM_BEAUTIFY_FLAG" val="#wm#"/>
  <p:tag name="KSO_WM_TAG_VERSION" val="1.0"/>
  <p:tag name="KSO_WM_CHIP_GROUPID" val="62e23056341564b063c8eeed"/>
  <p:tag name="KSO_WM_CHIP_XID" val="62e23069341564b063c8eef5"/>
  <p:tag name="KSO_WM_UNIT_DEC_AREA_ID" val="f4b7929382084665820d74630f1bccd1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776adcc0e634bbfb4cb50f19b638370"/>
</p:tagLst>
</file>

<file path=ppt/tags/tag181.xml><?xml version="1.0" encoding="utf-8"?>
<p:tagLst xmlns:p="http://schemas.openxmlformats.org/presentationml/2006/main">
  <p:tag name="KSO_WM_UNIT_SUBTYPE" val="u"/>
  <p:tag name="KSO_WM_TEMPLATE_CATEGORY" val="chip"/>
  <p:tag name="KSO_WM_TEMPLATE_INDEX" val="20224813"/>
  <p:tag name="KSO_WM_UNIT_TYPE" val="i"/>
  <p:tag name="KSO_WM_UNIT_INDEX" val="1"/>
  <p:tag name="KSO_WM_UNIT_ID" val="chip20224813_6*i*1"/>
  <p:tag name="KSO_WM_BEAUTIFY_FLAG" val="#wm#"/>
  <p:tag name="KSO_WM_TAG_VERSION" val="1.0"/>
  <p:tag name="KSO_WM_CHIP_GROUPID" val="62e23056341564b063c8eeed"/>
  <p:tag name="KSO_WM_CHIP_XID" val="62e23069341564b063c8eef6"/>
  <p:tag name="KSO_WM_UNIT_DEC_AREA_ID" val="36f6e6e573474f7b995faa9f86af38b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3b71212171f449bbb373a51e97e11d2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813_1*a*1"/>
  <p:tag name="KSO_WM_TEMPLATE_CATEGORY" val="custom"/>
  <p:tag name="KSO_WM_TEMPLATE_INDEX" val="20224813"/>
  <p:tag name="KSO_WM_UNIT_LAYERLEVEL" val="1"/>
  <p:tag name="KSO_WM_TAG_VERSION" val="1.0"/>
  <p:tag name="KSO_WM_BEAUTIFY_FLAG" val="#wm#"/>
  <p:tag name="KSO_WM_UNIT_DEFAULT_FONT" val="66;72;2"/>
  <p:tag name="KSO_WM_UNIT_BLOCK" val="0"/>
  <p:tag name="KSO_WM_UNIT_DEC_AREA_ID" val="f971003055fd44baa53368386b32a362"/>
  <p:tag name="KSO_WM_CHIP_GROUPID" val="618886c004b8904ebc644f8f"/>
  <p:tag name="KSO_WM_CHIP_XID" val="618886c004b8904ebc644f8c"/>
  <p:tag name="KSO_WM_CHIP_FILLAREA_FILL_RULE" val="{&quot;fill_align&quot;:&quot;cm&quot;,&quot;fill_mode&quot;:&quot;adaptive&quot;,&quot;sacle_strategy&quot;:&quot;smart&quot;}"/>
  <p:tag name="KSO_WM_ASSEMBLE_CHIP_INDEX" val="380720b8affd41c584baa5e3256caee7"/>
  <p:tag name="KSO_WM_UNIT_TEXT_FILL_FORE_SCHEMECOLOR_INDEX_BRIGHTNESS" val="0.15"/>
  <p:tag name="KSO_WM_UNIT_TEXT_FILL_FORE_SCHEMECOLOR_INDEX" val="13"/>
  <p:tag name="KSO_WM_UNIT_TEXT_FILL_TYPE" val="1"/>
  <p:tag name="KSO_WM_TEMPLATE_ASSEMBLE_XID" val="62e3a783295c1bf6da38ee1e"/>
  <p:tag name="KSO_WM_TEMPLATE_ASSEMBLE_GROUPID" val="62e23056341564b063c8eeed"/>
</p:tagLst>
</file>

<file path=ppt/tags/tag186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813_1*f*1"/>
  <p:tag name="KSO_WM_TEMPLATE_CATEGORY" val="custom"/>
  <p:tag name="KSO_WM_TEMPLATE_INDEX" val="20224813"/>
  <p:tag name="KSO_WM_UNIT_LAYERLEVEL" val="1"/>
  <p:tag name="KSO_WM_TAG_VERSION" val="1.0"/>
  <p:tag name="KSO_WM_BEAUTIFY_FLAG" val="#wm#"/>
  <p:tag name="KSO_WM_UNIT_DEFAULT_FONT" val="18;20;2"/>
  <p:tag name="KSO_WM_UNIT_BLOCK" val="0"/>
  <p:tag name="KSO_WM_UNIT_DEC_AREA_ID" val="4e1aa3065ffc4e3c8a4e8ee39886c7d4"/>
  <p:tag name="KSO_WM_CHIP_GROUPID" val="618886c004b8904ebc644f8f"/>
  <p:tag name="KSO_WM_CHIP_XID" val="618886c004b8904ebc644f8c"/>
  <p:tag name="KSO_WM_CHIP_FILLAREA_FILL_RULE" val="{&quot;fill_align&quot;:&quot;cm&quot;,&quot;fill_mode&quot;:&quot;adaptive&quot;,&quot;sacle_strategy&quot;:&quot;smart&quot;}"/>
  <p:tag name="KSO_WM_ASSEMBLE_CHIP_INDEX" val="380720b8affd41c584baa5e3256caee7"/>
  <p:tag name="KSO_WM_UNIT_TEXT_FILL_FORE_SCHEMECOLOR_INDEX_BRIGHTNESS" val="0"/>
  <p:tag name="KSO_WM_UNIT_TEXT_FILL_FORE_SCHEMECOLOR_INDEX" val="5"/>
  <p:tag name="KSO_WM_UNIT_TEXT_FILL_TYPE" val="1"/>
  <p:tag name="KSO_WM_TEMPLATE_ASSEMBLE_XID" val="62e3a783295c1bf6da38ee1e"/>
  <p:tag name="KSO_WM_TEMPLATE_ASSEMBLE_GROUPID" val="62e23056341564b063c8eeed"/>
</p:tagLst>
</file>

<file path=ppt/tags/tag187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797c1609b5234d47ab03d890c6abc5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4faacf4cca4e13a6b68f84f1cf0843"/>
</p:tagLst>
</file>

<file path=ppt/tags/tag188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2*i*1"/>
  <p:tag name="KSO_WM_BEAUTIFY_FLAG" val="#wm#"/>
  <p:tag name="KSO_WM_TAG_VERSION" val="1.0"/>
  <p:tag name="KSO_WM_CHIP_GROUPID" val="62e23056341564b063c8eeed"/>
  <p:tag name="KSO_WM_CHIP_XID" val="62e23069341564b063c8eefb"/>
  <p:tag name="KSO_WM_UNIT_DEC_AREA_ID" val="3ec82bb66ac44849ac100aef5b54631d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47742031f44be6b82784647c5f9c68"/>
</p:tagLst>
</file>

<file path=ppt/tags/tag189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3*i*1"/>
  <p:tag name="KSO_WM_BEAUTIFY_FLAG" val="#wm#"/>
  <p:tag name="KSO_WM_TAG_VERSION" val="1.0"/>
  <p:tag name="KSO_WM_CHIP_GROUPID" val="62e23056341564b063c8eeed"/>
  <p:tag name="KSO_WM_CHIP_XID" val="62e23069341564b063c8eef8"/>
  <p:tag name="KSO_WM_UNIT_DEC_AREA_ID" val="c912344e90684916819307ef2c960256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f2115aec8742a488f27adfef266587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0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4*i*1"/>
  <p:tag name="KSO_WM_BEAUTIFY_FLAG" val="#wm#"/>
  <p:tag name="KSO_WM_TAG_VERSION" val="1.0"/>
  <p:tag name="KSO_WM_CHIP_GROUPID" val="62e23056341564b063c8eeed"/>
  <p:tag name="KSO_WM_CHIP_XID" val="62e23069341564b063c8eef9"/>
  <p:tag name="KSO_WM_UNIT_DEC_AREA_ID" val="0bb86db57386414e949340b7d85acbb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88ad6dc9354bf090189e7dd7083f2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797c1609b5234d47ab03d890c6abc5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4faacf4cca4e13a6b68f84f1cf0843"/>
</p:tagLst>
</file>

<file path=ppt/tags/tag198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2*i*1"/>
  <p:tag name="KSO_WM_BEAUTIFY_FLAG" val="#wm#"/>
  <p:tag name="KSO_WM_TAG_VERSION" val="1.0"/>
  <p:tag name="KSO_WM_CHIP_GROUPID" val="62e23056341564b063c8eeed"/>
  <p:tag name="KSO_WM_CHIP_XID" val="62e23069341564b063c8eefb"/>
  <p:tag name="KSO_WM_UNIT_DEC_AREA_ID" val="3ec82bb66ac44849ac100aef5b54631d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47742031f44be6b82784647c5f9c68"/>
</p:tagLst>
</file>

<file path=ppt/tags/tag199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3*i*1"/>
  <p:tag name="KSO_WM_BEAUTIFY_FLAG" val="#wm#"/>
  <p:tag name="KSO_WM_TAG_VERSION" val="1.0"/>
  <p:tag name="KSO_WM_CHIP_GROUPID" val="62e23056341564b063c8eeed"/>
  <p:tag name="KSO_WM_CHIP_XID" val="62e23069341564b063c8eef8"/>
  <p:tag name="KSO_WM_UNIT_DEC_AREA_ID" val="c912344e90684916819307ef2c960256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f2115aec8742a488f27adfef266587"/>
</p:tagLst>
</file>

<file path=ppt/tags/tag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15*i*1"/>
  <p:tag name="KSO_WM_BEAUTIFY_FLAG" val="#wm#"/>
  <p:tag name="KSO_WM_TAG_VERSION" val="1.0"/>
  <p:tag name="KSO_WM_CHIP_GROUPID" val="6302fb3da35593066dcad6e0"/>
  <p:tag name="KSO_WM_CHIP_XID" val="6302fb7ba35593066dcad8d0"/>
  <p:tag name="KSO_WM_UNIT_DEC_AREA_ID" val="33a48f950fc84423995ccde87c5444ea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d9ba45cd4494b42ab2e546640ad3d66"/>
</p:tagLst>
</file>

<file path=ppt/tags/tag20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2*i*1"/>
  <p:tag name="KSO_WM_BEAUTIFY_FLAG" val="#wm#"/>
  <p:tag name="KSO_WM_TAG_VERSION" val="1.0"/>
  <p:tag name="KSO_WM_CHIP_GROUPID" val="6302fb3da35593066dcad6e0"/>
  <p:tag name="KSO_WM_CHIP_XID" val="6302fb7ba35593066dcad8cc"/>
  <p:tag name="KSO_WM_UNIT_DEC_AREA_ID" val="16900fe9e8704ce1847adf813aed5c9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e73c944045f46059eb3bea573033d48"/>
</p:tagLst>
</file>

<file path=ppt/tags/tag200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4*i*1"/>
  <p:tag name="KSO_WM_BEAUTIFY_FLAG" val="#wm#"/>
  <p:tag name="KSO_WM_TAG_VERSION" val="1.0"/>
  <p:tag name="KSO_WM_CHIP_GROUPID" val="62e23056341564b063c8eeed"/>
  <p:tag name="KSO_WM_CHIP_XID" val="62e23069341564b063c8eef9"/>
  <p:tag name="KSO_WM_UNIT_DEC_AREA_ID" val="0bb86db57386414e949340b7d85acbb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88ad6dc9354bf090189e7dd7083f21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8*i*1"/>
  <p:tag name="KSO_WM_BEAUTIFY_FLAG" val="#wm#"/>
  <p:tag name="KSO_WM_TAG_VERSION" val="1.0"/>
  <p:tag name="KSO_WM_CHIP_GROUPID" val="62e23056341564b063c8eeed"/>
  <p:tag name="KSO_WM_CHIP_XID" val="62e23069341564b063c8eef0"/>
  <p:tag name="KSO_WM_UNIT_DEC_AREA_ID" val="1dc6afa04ecc4867b59b7328f3aa1ec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974eca4b0d4d9992e6f6d0fee97f18"/>
</p:tagLst>
</file>

<file path=ppt/tags/tag21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4*i*1"/>
  <p:tag name="KSO_WM_BEAUTIFY_FLAG" val="#wm#"/>
  <p:tag name="KSO_WM_TAG_VERSION" val="1.0"/>
  <p:tag name="KSO_WM_CHIP_GROUPID" val="6302fb3da35593066dcad6e0"/>
  <p:tag name="KSO_WM_CHIP_XID" val="6302fb7ba35593066dcad8ca"/>
  <p:tag name="KSO_WM_UNIT_DEC_AREA_ID" val="b2ba1be4184349198d22db7e603bdba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6ad8ad74e74eee868eb9f134475572"/>
</p:tagLst>
</file>

<file path=ppt/tags/tag210.xml><?xml version="1.0" encoding="utf-8"?>
<p:tagLst xmlns:p="http://schemas.openxmlformats.org/presentationml/2006/main">
  <p:tag name="KSO_WM_UNIT_SUBTYPE" val="u"/>
  <p:tag name="KSO_WM_TEMPLATE_CATEGORY" val="chip"/>
  <p:tag name="KSO_WM_TEMPLATE_INDEX" val="20224813"/>
  <p:tag name="KSO_WM_UNIT_TYPE" val="i"/>
  <p:tag name="KSO_WM_UNIT_INDEX" val="1"/>
  <p:tag name="KSO_WM_UNIT_ID" val="chip20224813_9*i*1"/>
  <p:tag name="KSO_WM_BEAUTIFY_FLAG" val="#wm#"/>
  <p:tag name="KSO_WM_TAG_VERSION" val="1.0"/>
  <p:tag name="KSO_WM_CHIP_GROUPID" val="62e23056341564b063c8eeed"/>
  <p:tag name="KSO_WM_CHIP_XID" val="62e23069341564b063c8eeef"/>
  <p:tag name="KSO_WM_UNIT_DEC_AREA_ID" val="48aa3aaf573a42839057b713f9fdf4b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d785086a81d4a559d0dc8b3152ef825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797c1609b5234d47ab03d890c6abc5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4faacf4cca4e13a6b68f84f1cf0843"/>
</p:tagLst>
</file>

<file path=ppt/tags/tag219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2*i*1"/>
  <p:tag name="KSO_WM_BEAUTIFY_FLAG" val="#wm#"/>
  <p:tag name="KSO_WM_TAG_VERSION" val="1.0"/>
  <p:tag name="KSO_WM_CHIP_GROUPID" val="62e23056341564b063c8eeed"/>
  <p:tag name="KSO_WM_CHIP_XID" val="62e23069341564b063c8eefb"/>
  <p:tag name="KSO_WM_UNIT_DEC_AREA_ID" val="3ec82bb66ac44849ac100aef5b54631d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47742031f44be6b82784647c5f9c68"/>
</p:tagLst>
</file>

<file path=ppt/tags/tag22.xml><?xml version="1.0" encoding="utf-8"?>
<p:tagLst xmlns:p="http://schemas.openxmlformats.org/presentationml/2006/main">
  <p:tag name="KSO_WM_UNIT_SUBTYPE" val="u"/>
  <p:tag name="KSO_WM_TEMPLATE_CATEGORY" val="chip"/>
  <p:tag name="KSO_WM_TEMPLATE_INDEX" val="20227023"/>
  <p:tag name="KSO_WM_UNIT_TYPE" val="i"/>
  <p:tag name="KSO_WM_UNIT_INDEX" val="1"/>
  <p:tag name="KSO_WM_UNIT_ID" val="chip20227023_3*i*1"/>
  <p:tag name="KSO_WM_BEAUTIFY_FLAG" val="#wm#"/>
  <p:tag name="KSO_WM_TAG_VERSION" val="1.0"/>
  <p:tag name="KSO_WM_CHIP_GROUPID" val="6302fb3da35593066dcad6e0"/>
  <p:tag name="KSO_WM_CHIP_XID" val="6302fb7ba35593066dcad8cb"/>
  <p:tag name="KSO_WM_UNIT_DEC_AREA_ID" val="c5ff709022734c259141aace16c2fd2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0402f52c6fc44e58708cbf088c67cd2"/>
</p:tagLst>
</file>

<file path=ppt/tags/tag220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3*i*1"/>
  <p:tag name="KSO_WM_BEAUTIFY_FLAG" val="#wm#"/>
  <p:tag name="KSO_WM_TAG_VERSION" val="1.0"/>
  <p:tag name="KSO_WM_CHIP_GROUPID" val="62e23056341564b063c8eeed"/>
  <p:tag name="KSO_WM_CHIP_XID" val="62e23069341564b063c8eef8"/>
  <p:tag name="KSO_WM_UNIT_DEC_AREA_ID" val="c912344e90684916819307ef2c960256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f2115aec8742a488f27adfef266587"/>
</p:tagLst>
</file>

<file path=ppt/tags/tag221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4*i*1"/>
  <p:tag name="KSO_WM_BEAUTIFY_FLAG" val="#wm#"/>
  <p:tag name="KSO_WM_TAG_VERSION" val="1.0"/>
  <p:tag name="KSO_WM_CHIP_GROUPID" val="62e23056341564b063c8eeed"/>
  <p:tag name="KSO_WM_CHIP_XID" val="62e23069341564b063c8eef9"/>
  <p:tag name="KSO_WM_UNIT_DEC_AREA_ID" val="0bb86db57386414e949340b7d85acbb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88ad6dc9354bf090189e7dd7083f2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797c1609b5234d47ab03d890c6abc5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4faacf4cca4e13a6b68f84f1cf0843"/>
</p:tagLst>
</file>

<file path=ppt/tags/tag229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2*i*1"/>
  <p:tag name="KSO_WM_BEAUTIFY_FLAG" val="#wm#"/>
  <p:tag name="KSO_WM_TAG_VERSION" val="1.0"/>
  <p:tag name="KSO_WM_CHIP_GROUPID" val="62e23056341564b063c8eeed"/>
  <p:tag name="KSO_WM_CHIP_XID" val="62e23069341564b063c8eefb"/>
  <p:tag name="KSO_WM_UNIT_DEC_AREA_ID" val="3ec82bb66ac44849ac100aef5b54631d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47742031f44be6b82784647c5f9c68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0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3*i*1"/>
  <p:tag name="KSO_WM_BEAUTIFY_FLAG" val="#wm#"/>
  <p:tag name="KSO_WM_TAG_VERSION" val="1.0"/>
  <p:tag name="KSO_WM_CHIP_GROUPID" val="62e23056341564b063c8eeed"/>
  <p:tag name="KSO_WM_CHIP_XID" val="62e23069341564b063c8eef8"/>
  <p:tag name="KSO_WM_UNIT_DEC_AREA_ID" val="c912344e90684916819307ef2c960256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f2115aec8742a488f27adfef266587"/>
</p:tagLst>
</file>

<file path=ppt/tags/tag231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4*i*1"/>
  <p:tag name="KSO_WM_BEAUTIFY_FLAG" val="#wm#"/>
  <p:tag name="KSO_WM_TAG_VERSION" val="1.0"/>
  <p:tag name="KSO_WM_CHIP_GROUPID" val="62e23056341564b063c8eeed"/>
  <p:tag name="KSO_WM_CHIP_XID" val="62e23069341564b063c8eef9"/>
  <p:tag name="KSO_WM_UNIT_DEC_AREA_ID" val="0bb86db57386414e949340b7d85acbb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88ad6dc9354bf090189e7dd7083f2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797c1609b5234d47ab03d890c6abc5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4faacf4cca4e13a6b68f84f1cf0843"/>
</p:tagLst>
</file>

<file path=ppt/tags/tag238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2*i*1"/>
  <p:tag name="KSO_WM_BEAUTIFY_FLAG" val="#wm#"/>
  <p:tag name="KSO_WM_TAG_VERSION" val="1.0"/>
  <p:tag name="KSO_WM_CHIP_GROUPID" val="62e23056341564b063c8eeed"/>
  <p:tag name="KSO_WM_CHIP_XID" val="62e23069341564b063c8eefb"/>
  <p:tag name="KSO_WM_UNIT_DEC_AREA_ID" val="3ec82bb66ac44849ac100aef5b54631d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47742031f44be6b82784647c5f9c68"/>
</p:tagLst>
</file>

<file path=ppt/tags/tag239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3*i*1"/>
  <p:tag name="KSO_WM_BEAUTIFY_FLAG" val="#wm#"/>
  <p:tag name="KSO_WM_TAG_VERSION" val="1.0"/>
  <p:tag name="KSO_WM_CHIP_GROUPID" val="62e23056341564b063c8eeed"/>
  <p:tag name="KSO_WM_CHIP_XID" val="62e23069341564b063c8eef8"/>
  <p:tag name="KSO_WM_UNIT_DEC_AREA_ID" val="c912344e90684916819307ef2c960256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f2115aec8742a488f27adfef266587"/>
</p:tagLst>
</file>

<file path=ppt/tags/tag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0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4*i*1"/>
  <p:tag name="KSO_WM_BEAUTIFY_FLAG" val="#wm#"/>
  <p:tag name="KSO_WM_TAG_VERSION" val="1.0"/>
  <p:tag name="KSO_WM_CHIP_GROUPID" val="62e23056341564b063c8eeed"/>
  <p:tag name="KSO_WM_CHIP_XID" val="62e23069341564b063c8eef9"/>
  <p:tag name="KSO_WM_UNIT_DEC_AREA_ID" val="0bb86db57386414e949340b7d85acbb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88ad6dc9354bf090189e7dd7083f2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4*i*1"/>
  <p:tag name="KSO_WM_BEAUTIFY_FLAG" val="#wm#"/>
  <p:tag name="KSO_WM_TAG_VERSION" val="1.0"/>
  <p:tag name="KSO_WM_CHIP_GROUPID" val="62e23056341564b063c8eeed"/>
  <p:tag name="KSO_WM_CHIP_XID" val="62e23069341564b063c8eef4"/>
  <p:tag name="KSO_WM_UNIT_DEC_AREA_ID" val="9c58a6b82d434b219e5a8abc32fd1f5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c5cd9c46111484593e1105b94022627"/>
</p:tagLst>
</file>

<file path=ppt/tags/tag246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16*i*1"/>
  <p:tag name="KSO_WM_BEAUTIFY_FLAG" val="#wm#"/>
  <p:tag name="KSO_WM_TAG_VERSION" val="1.0"/>
  <p:tag name="KSO_WM_CHIP_GROUPID" val="62e23056341564b063c8eeed"/>
  <p:tag name="KSO_WM_CHIP_XID" val="62e23069341564b063c8eef1"/>
  <p:tag name="KSO_WM_UNIT_DEC_AREA_ID" val="002a48f8dac447d7acbd03848a4b3a64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962dafd3a34c1f95bc363925665127"/>
</p:tagLst>
</file>

<file path=ppt/tags/tag247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17*i*1"/>
  <p:tag name="KSO_WM_BEAUTIFY_FLAG" val="#wm#"/>
  <p:tag name="KSO_WM_TAG_VERSION" val="1.0"/>
  <p:tag name="KSO_WM_CHIP_GROUPID" val="62e23056341564b063c8eeed"/>
  <p:tag name="KSO_WM_CHIP_XID" val="62e23069341564b063c8eef2"/>
  <p:tag name="KSO_WM_UNIT_DEC_AREA_ID" val="656172f90a0e43a0b2fb66be5320cc48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da8ae3f438c47bdb680a279defec8d9"/>
</p:tagLst>
</file>

<file path=ppt/tags/tag248.xml><?xml version="1.0" encoding="utf-8"?>
<p:tagLst xmlns:p="http://schemas.openxmlformats.org/presentationml/2006/main">
  <p:tag name="KSO_WM_UNIT_SUBTYPE" val="u"/>
  <p:tag name="KSO_WM_TEMPLATE_CATEGORY" val="chip"/>
  <p:tag name="KSO_WM_TEMPLATE_INDEX" val="20224813"/>
  <p:tag name="KSO_WM_UNIT_TYPE" val="i"/>
  <p:tag name="KSO_WM_UNIT_INDEX" val="1"/>
  <p:tag name="KSO_WM_UNIT_ID" val="chip20224813_15*i*1"/>
  <p:tag name="KSO_WM_BEAUTIFY_FLAG" val="#wm#"/>
  <p:tag name="KSO_WM_TAG_VERSION" val="1.0"/>
  <p:tag name="KSO_WM_CHIP_GROUPID" val="62e23056341564b063c8eeed"/>
  <p:tag name="KSO_WM_CHIP_XID" val="62e23069341564b063c8eef3"/>
  <p:tag name="KSO_WM_UNIT_DEC_AREA_ID" val="0c1713cbc971401996b023b26c2aca3d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a827a39e7ff4bd5942fb8e2151bc64c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UNIT_DEFAULT_FONT" val="66;74;2"/>
  <p:tag name="KSO_WM_UNIT_BLOCK" val="0"/>
  <p:tag name="KSO_WM_UNIT_DEC_AREA_ID" val="d1db2707fd1949548fca0b8ec4b80353"/>
  <p:tag name="KSO_WM_UNIT_ISCONTENTSTITLE" val="0"/>
  <p:tag name="KSO_WM_UNIT_ISNUMDGMTITLE" val="0"/>
  <p:tag name="KSO_WM_UNIT_PRESET_TEXT" val="感谢观赏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813_1*a*1"/>
  <p:tag name="KSO_WM_TEMPLATE_CATEGORY" val="custom"/>
  <p:tag name="KSO_WM_TEMPLATE_INDEX" val="2022481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m&quot;,&quot;fill_mode&quot;:&quot;adaptive&quot;,&quot;sacle_strategy&quot;:&quot;smart&quot;}"/>
  <p:tag name="KSO_WM_ASSEMBLE_CHIP_INDEX" val="f98fcd662c4f4bfe9c0fbbf1abb30783"/>
  <p:tag name="KSO_WM_UNIT_TEXT_FILL_FORE_SCHEMECOLOR_INDEX_BRIGHTNESS" val="0.15"/>
  <p:tag name="KSO_WM_UNIT_TEXT_FILL_FORE_SCHEMECOLOR_INDEX" val="13"/>
  <p:tag name="KSO_WM_UNIT_TEXT_FILL_TYPE" val="1"/>
  <p:tag name="KSO_WM_TEMPLATE_ASSEMBLE_XID" val="62e3a783295c1bf6da38edcb"/>
  <p:tag name="KSO_WM_TEMPLATE_ASSEMBLE_GROUPID" val="62e23056341564b063c8eeed"/>
</p:tagLst>
</file>

<file path=ppt/tags/tag253.xml><?xml version="1.0" encoding="utf-8"?>
<p:tagLst xmlns:p="http://schemas.openxmlformats.org/presentationml/2006/main">
  <p:tag name="KSO_WM_UNIT_DEFAULT_FONT" val="16;18;2"/>
  <p:tag name="KSO_WM_UNIT_BLOCK" val="0"/>
  <p:tag name="KSO_WM_UNIT_DEC_AREA_ID" val="c85d5c625a7e46a48446d628f57be42a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813_1*f*1"/>
  <p:tag name="KSO_WM_TEMPLATE_CATEGORY" val="custom"/>
  <p:tag name="KSO_WM_TEMPLATE_INDEX" val="2022481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m&quot;,&quot;fill_mode&quot;:&quot;adaptive&quot;,&quot;sacle_strategy&quot;:&quot;smart&quot;}"/>
  <p:tag name="KSO_WM_ASSEMBLE_CHIP_INDEX" val="f98fcd662c4f4bfe9c0fbbf1abb30783"/>
  <p:tag name="KSO_WM_UNIT_TEXT_FILL_FORE_SCHEMECOLOR_INDEX_BRIGHTNESS" val="0.15"/>
  <p:tag name="KSO_WM_UNIT_TEXT_FILL_FORE_SCHEMECOLOR_INDEX" val="13"/>
  <p:tag name="KSO_WM_UNIT_TEXT_FILL_TYPE" val="1"/>
  <p:tag name="KSO_WM_TEMPLATE_ASSEMBLE_XID" val="62e3a783295c1bf6da38edcb"/>
  <p:tag name="KSO_WM_TEMPLATE_ASSEMBLE_GROUPID" val="62e23056341564b063c8eeed"/>
</p:tagLst>
</file>

<file path=ppt/tags/tag254.xml><?xml version="1.0" encoding="utf-8"?>
<p:tagLst xmlns:p="http://schemas.openxmlformats.org/presentationml/2006/main">
  <p:tag name="KSO_WM_UNIT_DEFAULT_FONT" val="40;44;2"/>
  <p:tag name="KSO_WM_UNIT_BLOCK" val="0"/>
  <p:tag name="KSO_WM_UNIT_DEC_AREA_ID" val="716dbdb26f6345f4b6b63eaa6d725f36"/>
  <p:tag name="KSO_WM_UNIT_SUBTYPE" val="e"/>
  <p:tag name="KSO_WM_UNIT_PRESET_TEXT" val="20XX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4813_1*f*2"/>
  <p:tag name="KSO_WM_TEMPLATE_CATEGORY" val="custom"/>
  <p:tag name="KSO_WM_TEMPLATE_INDEX" val="20224813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m&quot;,&quot;fill_mode&quot;:&quot;adaptive&quot;,&quot;sacle_strategy&quot;:&quot;smart&quot;}"/>
  <p:tag name="KSO_WM_ASSEMBLE_CHIP_INDEX" val="f98fcd662c4f4bfe9c0fbbf1abb30783"/>
  <p:tag name="KSO_WM_UNIT_TEXT_FILL_FORE_SCHEMECOLOR_INDEX_BRIGHTNESS" val="0.15"/>
  <p:tag name="KSO_WM_UNIT_TEXT_FILL_FORE_SCHEMECOLOR_INDEX" val="13"/>
  <p:tag name="KSO_WM_UNIT_TEXT_FILL_TYPE" val="1"/>
  <p:tag name="KSO_WM_TEMPLATE_ASSEMBLE_XID" val="62e3a783295c1bf6da38edcb"/>
  <p:tag name="KSO_WM_TEMPLATE_ASSEMBLE_GROUPID" val="62e23056341564b063c8eeed"/>
</p:tagLst>
</file>

<file path=ppt/tags/tag255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797c1609b5234d47ab03d890c6abc5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4faacf4cca4e13a6b68f84f1cf0843"/>
  <p:tag name="KSO_WM_SLIDE_BACKGROUND_TYPE" val="general"/>
  <p:tag name="WM_BEAUTIFY_SHAPE_IDENTITY" val="{f98af1c0-9de6-4e21-8986-5bece9b076c9}"/>
</p:tagLst>
</file>

<file path=ppt/tags/tag256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2*i*1"/>
  <p:tag name="KSO_WM_BEAUTIFY_FLAG" val="#wm#"/>
  <p:tag name="KSO_WM_TAG_VERSION" val="1.0"/>
  <p:tag name="KSO_WM_CHIP_GROUPID" val="62e23056341564b063c8eeed"/>
  <p:tag name="KSO_WM_CHIP_XID" val="62e23069341564b063c8eefb"/>
  <p:tag name="KSO_WM_UNIT_DEC_AREA_ID" val="3ec82bb66ac44849ac100aef5b54631d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47742031f44be6b82784647c5f9c68"/>
  <p:tag name="KSO_WM_SLIDE_BACKGROUND_TYPE" val="general"/>
  <p:tag name="WM_BEAUTIFY_SHAPE_IDENTITY" val="{a1413402-830a-47d9-87f2-0d911a65f078}"/>
</p:tagLst>
</file>

<file path=ppt/tags/tag257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3*i*1"/>
  <p:tag name="KSO_WM_BEAUTIFY_FLAG" val="#wm#"/>
  <p:tag name="KSO_WM_TAG_VERSION" val="1.0"/>
  <p:tag name="KSO_WM_CHIP_GROUPID" val="62e23056341564b063c8eeed"/>
  <p:tag name="KSO_WM_CHIP_XID" val="62e23069341564b063c8eef8"/>
  <p:tag name="KSO_WM_UNIT_DEC_AREA_ID" val="c912344e90684916819307ef2c960256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f2115aec8742a488f27adfef266587"/>
  <p:tag name="KSO_WM_SLIDE_BACKGROUND_TYPE" val="general"/>
  <p:tag name="WM_BEAUTIFY_SHAPE_IDENTITY" val="{ee8cf8c0-f224-42d6-b926-32a3efaf8661}"/>
</p:tagLst>
</file>

<file path=ppt/tags/tag258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4*i*1"/>
  <p:tag name="KSO_WM_BEAUTIFY_FLAG" val="#wm#"/>
  <p:tag name="KSO_WM_TAG_VERSION" val="1.0"/>
  <p:tag name="KSO_WM_CHIP_GROUPID" val="62e23056341564b063c8eeed"/>
  <p:tag name="KSO_WM_CHIP_XID" val="62e23069341564b063c8eef9"/>
  <p:tag name="KSO_WM_UNIT_DEC_AREA_ID" val="0bb86db57386414e949340b7d85acbb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88ad6dc9354bf090189e7dd7083f21"/>
  <p:tag name="KSO_WM_SLIDE_BACKGROUND_TYPE" val="general"/>
  <p:tag name="WM_BEAUTIFY_SHAPE_IDENTITY" val="{912a055f-1954-4cd4-bc27-e1d33b24156c}"/>
</p:tagLst>
</file>

<file path=ppt/tags/tag259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DEFAULT_FONT" val="54;60;2"/>
  <p:tag name="KSO_WM_UNIT_BLOCK" val="0"/>
  <p:tag name="KSO_WM_UNIT_DEC_AREA_ID" val="2aa2badf3f6740b7a8513140d28f38d3"/>
  <p:tag name="KSO_WM_UNIT_ISCONTENTSTITLE" val="0"/>
  <p:tag name="KSO_WM_UNIT_ISNUMDGMTITLE" val="0"/>
  <p:tag name="KSO_WM_UNIT_PRESET_TEXT" val="添加标题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023_1*a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CHIP_GROUPID" val="61518f9fd3dcef8fee32c304"/>
  <p:tag name="KSO_WM_CHIP_XID" val="61518f9fd3dcef8fee32c305"/>
  <p:tag name="KSO_WM_CHIP_FILLAREA_FILL_RULE" val="{&quot;fill_align&quot;:&quot;cm&quot;,&quot;fill_mode&quot;:&quot;adaptive&quot;,&quot;sacle_strategy&quot;:&quot;smart&quot;}"/>
  <p:tag name="KSO_WM_ASSEMBLE_CHIP_INDEX" val="081723ef95834a47aa8c8644711dab72"/>
  <p:tag name="KSO_WM_UNIT_TEXT_FILL_FORE_SCHEMECOLOR_INDEX_BRIGHTNESS" val="0.15"/>
  <p:tag name="KSO_WM_UNIT_TEXT_FILL_FORE_SCHEMECOLOR_INDEX" val="13"/>
  <p:tag name="KSO_WM_UNIT_TEXT_FILL_TYPE" val="1"/>
  <p:tag name="KSO_WM_TEMPLATE_ASSEMBLE_XID" val="63032d7ea35593066dcb4add"/>
  <p:tag name="KSO_WM_TEMPLATE_ASSEMBLE_GROUPID" val="6302fb3da35593066dcad6e0"/>
</p:tagLst>
</file>

<file path=ppt/tags/tag260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fdea811340b040b299b1f67819f2f67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6f5fb8350a94d018991f01bd0aeba63"/>
  <p:tag name="KSO_WM_SLIDE_BACKGROUND_TYPE" val="frame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1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bd1f97788eba87d90828"/>
  <p:tag name="KSO_WM_CHIP_XID" val="627b2927a0f60d12b19e6b67"/>
</p:tagLst>
</file>

<file path=ppt/tags/tag265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3*i*1"/>
  <p:tag name="KSO_WM_BEAUTIFY_FLAG" val="#wm#"/>
  <p:tag name="KSO_WM_TAG_VERSION" val="1.0"/>
  <p:tag name="KSO_WM_CHIP_GROUPID" val="62e23056341564b063c8eeed"/>
  <p:tag name="KSO_WM_CHIP_XID" val="62e23069341564b063c8eef8"/>
  <p:tag name="KSO_WM_UNIT_DEC_AREA_ID" val="6812815d17dd42fda519c256352ac53e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9503666162449778c65bba7200fa84b"/>
  <p:tag name="KSO_WM_SLIDE_BACKGROUND_TYPE" val="frame"/>
</p:tagLst>
</file>

<file path=ppt/tags/tag266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4*i*1"/>
  <p:tag name="KSO_WM_BEAUTIFY_FLAG" val="#wm#"/>
  <p:tag name="KSO_WM_TAG_VERSION" val="1.0"/>
  <p:tag name="KSO_WM_CHIP_GROUPID" val="62e23056341564b063c8eeed"/>
  <p:tag name="KSO_WM_CHIP_XID" val="62e23069341564b063c8eef9"/>
  <p:tag name="KSO_WM_UNIT_DEC_AREA_ID" val="32212a368b114cfeb97b008798527b4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be9db50c55846f48422387ce81fd6c5"/>
  <p:tag name="KSO_WM_SLIDE_BACKGROUND_TYPE" val="frame"/>
</p:tagLst>
</file>

<file path=ppt/tags/tag267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68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DEFAULT_FONT" val="18;28;2"/>
  <p:tag name="KSO_WM_UNIT_BLOCK" val="0"/>
  <p:tag name="KSO_WM_UNIT_DEC_AREA_ID" val="49d969b1ef064c5991cc9c61c4f86221"/>
  <p:tag name="KSO_WM_UNIT_ISCONTENTSTITLE" val="0"/>
  <p:tag name="KSO_WM_UNIT_ISNUMDGMTITLE" val="0"/>
  <p:tag name="KSO_WM_UNIT_PRESET_TEXT" val="Click To Add Title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023_1*b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CHIP_GROUPID" val="61518f9fd3dcef8fee32c304"/>
  <p:tag name="KSO_WM_CHIP_XID" val="61518f9fd3dcef8fee32c305"/>
  <p:tag name="KSO_WM_CHIP_FILLAREA_FILL_RULE" val="{&quot;fill_align&quot;:&quot;cm&quot;,&quot;fill_mode&quot;:&quot;adaptive&quot;,&quot;sacle_strategy&quot;:&quot;smart&quot;}"/>
  <p:tag name="KSO_WM_ASSEMBLE_CHIP_INDEX" val="081723ef95834a47aa8c8644711dab72"/>
  <p:tag name="KSO_WM_UNIT_TEXT_FILL_FORE_SCHEMECOLOR_INDEX_BRIGHTNESS" val="0.15"/>
  <p:tag name="KSO_WM_UNIT_TEXT_FILL_FORE_SCHEMECOLOR_INDEX" val="13"/>
  <p:tag name="KSO_WM_UNIT_TEXT_FILL_TYPE" val="1"/>
  <p:tag name="KSO_WM_TEMPLATE_ASSEMBLE_XID" val="63032d7ea35593066dcb4add"/>
  <p:tag name="KSO_WM_TEMPLATE_ASSEMBLE_GROUPID" val="6302fb3da35593066dcad6e0"/>
</p:tagLst>
</file>

<file path=ppt/tags/tag27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2f3d265a741d49398ab1bc172e1dea9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1825dab328448a09d5912e27452e955"/>
  <p:tag name="KSO_WM_SLIDE_BACKGROUND_TYPE" val="leftRight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1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bd1f97788eba87d90828"/>
  <p:tag name="KSO_WM_CHIP_XID" val="627b2927a0f60d12b19e6b68"/>
</p:tagLst>
</file>

<file path=ppt/tags/tag274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3*i*1"/>
  <p:tag name="KSO_WM_BEAUTIFY_FLAG" val="#wm#"/>
  <p:tag name="KSO_WM_TAG_VERSION" val="1.0"/>
  <p:tag name="KSO_WM_CHIP_GROUPID" val="62e23056341564b063c8eeed"/>
  <p:tag name="KSO_WM_CHIP_XID" val="62e23069341564b063c8eef8"/>
  <p:tag name="KSO_WM_UNIT_DEC_AREA_ID" val="748b9bf1a9c74fc2be138c94db0cf67d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97a1613abc04de980684adcac0183ef"/>
  <p:tag name="KSO_WM_SLIDE_BACKGROUND_TYPE" val="leftRight"/>
</p:tagLst>
</file>

<file path=ppt/tags/tag27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277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28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81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172b1b6825e244ebaa3068e64d5d4d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53a702e8f9a4bfd8853c516a8892f11"/>
  <p:tag name="KSO_WM_SLIDE_BACKGROUND_TYPE" val="topBottom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1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bd1f97788eba87d90828"/>
  <p:tag name="KSO_WM_CHIP_XID" val="627b2927a0f60d12b19e6b69"/>
</p:tagLst>
</file>

<file path=ppt/tags/tag283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4*i*1"/>
  <p:tag name="KSO_WM_BEAUTIFY_FLAG" val="#wm#"/>
  <p:tag name="KSO_WM_TAG_VERSION" val="1.0"/>
  <p:tag name="KSO_WM_CHIP_GROUPID" val="62e23056341564b063c8eeed"/>
  <p:tag name="KSO_WM_CHIP_XID" val="62e23069341564b063c8eef9"/>
  <p:tag name="KSO_WM_UNIT_DEC_AREA_ID" val="f54c20ae84cd41a887e2f4f2b808683f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b638239f6964f83a696ee2b396006f9"/>
  <p:tag name="KSO_WM_SLIDE_BACKGROUND_TYPE" val="topBottom"/>
</p:tagLst>
</file>

<file path=ppt/tags/tag28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28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28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28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290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60a3837fcb354b22b99576e470f2e6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8de53806cea4edaaeec4bbed9d6120b"/>
  <p:tag name="KSO_WM_SLIDE_BACKGROUND_TYPE" val="bottomTop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1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bd1f97788eba87d90828"/>
  <p:tag name="KSO_WM_CHIP_XID" val="627b2927a0f60d12b19e6b6a"/>
</p:tagLst>
</file>

<file path=ppt/tags/tag292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3*i*1"/>
  <p:tag name="KSO_WM_BEAUTIFY_FLAG" val="#wm#"/>
  <p:tag name="KSO_WM_TAG_VERSION" val="1.0"/>
  <p:tag name="KSO_WM_CHIP_GROUPID" val="62e23056341564b063c8eeed"/>
  <p:tag name="KSO_WM_CHIP_XID" val="62e23069341564b063c8eef8"/>
  <p:tag name="KSO_WM_UNIT_DEC_AREA_ID" val="869f0f5d71e94cb9853cc35169ec973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5e3051bdd0432e9d8592d524f571ef"/>
  <p:tag name="KSO_WM_SLIDE_BACKGROUND_TYPE" val="bottomTop"/>
</p:tagLst>
</file>

<file path=ppt/tags/tag293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29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9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99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b1934e3125494efab7b528696777577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c4806861db6456d8fe6d64b4a5de99e"/>
  <p:tag name="KSO_WM_SLIDE_BACKGROUND_TYPE" val="navigation"/>
</p:tagLst>
</file>

<file path=ppt/tags/tag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16*i*1"/>
  <p:tag name="KSO_WM_BEAUTIFY_FLAG" val="#wm#"/>
  <p:tag name="KSO_WM_TAG_VERSION" val="1.0"/>
  <p:tag name="KSO_WM_CHIP_GROUPID" val="6302fb3da35593066dcad6e0"/>
  <p:tag name="KSO_WM_CHIP_XID" val="6302fb7ba35593066dcad8d1"/>
  <p:tag name="KSO_WM_UNIT_DEC_AREA_ID" val="ae09676394cc44559e3cd0ab8d80a1ac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351a1557884371b7f111303744e496"/>
</p:tagLst>
</file>

<file path=ppt/tags/tag30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3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1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bd1f97788eba87d90828"/>
  <p:tag name="KSO_WM_CHIP_XID" val="627b2927a0f60d12b19e6b6b"/>
</p:tagLst>
</file>

<file path=ppt/tags/tag301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4*i*1"/>
  <p:tag name="KSO_WM_BEAUTIFY_FLAG" val="#wm#"/>
  <p:tag name="KSO_WM_TAG_VERSION" val="1.0"/>
  <p:tag name="KSO_WM_CHIP_GROUPID" val="62e23056341564b063c8eeed"/>
  <p:tag name="KSO_WM_CHIP_XID" val="62e23069341564b063c8eef9"/>
  <p:tag name="KSO_WM_UNIT_DEC_AREA_ID" val="da232942d27e488bb4d2b3037cfc19cf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cca15f1b9c14e9a9eec2b2d8275b94f"/>
  <p:tag name="KSO_WM_SLIDE_BACKGROUND_TYPE" val="navigation"/>
</p:tagLst>
</file>

<file path=ppt/tags/tag30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30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0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0.xml><?xml version="1.0" encoding="utf-8"?>
<p:tagLst xmlns:p="http://schemas.openxmlformats.org/presentationml/2006/main">
  <p:tag name="KSO_WM_UNIT_SUBTYPE" val="v"/>
  <p:tag name="KSO_WM_TEMPLATE_CATEGORY" val="chip"/>
  <p:tag name="KSO_WM_TEMPLATE_INDEX" val="20224813"/>
  <p:tag name="KSO_WM_UNIT_TYPE" val="i"/>
  <p:tag name="KSO_WM_UNIT_INDEX" val="1"/>
  <p:tag name="KSO_WM_UNIT_ID" val="chip20224813_1*i*1"/>
  <p:tag name="KSO_WM_BEAUTIFY_FLAG" val="#wm#"/>
  <p:tag name="KSO_WM_TAG_VERSION" val="1.0"/>
  <p:tag name="KSO_WM_CHIP_GROUPID" val="62e23056341564b063c8eeed"/>
  <p:tag name="KSO_WM_CHIP_XID" val="62e23069341564b063c8eefa"/>
  <p:tag name="KSO_WM_UNIT_DEC_AREA_ID" val="5d764911984642fd9c671c07541a8f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a38ceb5a691458598cac54bdd698324"/>
  <p:tag name="KSO_WM_SLIDE_BACKGROUND_TYPE" val="belt"/>
</p:tagLst>
</file>

<file path=ppt/tags/tag3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1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bd1f97788eba87d90828"/>
  <p:tag name="KSO_WM_CHIP_XID" val="627b2927a0f60d12b19e6b6c"/>
</p:tagLst>
</file>

<file path=ppt/tags/tag312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3*i*1"/>
  <p:tag name="KSO_WM_BEAUTIFY_FLAG" val="#wm#"/>
  <p:tag name="KSO_WM_TAG_VERSION" val="1.0"/>
  <p:tag name="KSO_WM_CHIP_GROUPID" val="62e23056341564b063c8eeed"/>
  <p:tag name="KSO_WM_CHIP_XID" val="62e23069341564b063c8eef8"/>
  <p:tag name="KSO_WM_UNIT_DEC_AREA_ID" val="eb0c55d242db4abdb511e3f82f946676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267353d452047ee9debd59b7a148807"/>
  <p:tag name="KSO_WM_SLIDE_BACKGROUND_TYPE" val="belt"/>
</p:tagLst>
</file>

<file path=ppt/tags/tag313.xml><?xml version="1.0" encoding="utf-8"?>
<p:tagLst xmlns:p="http://schemas.openxmlformats.org/presentationml/2006/main">
  <p:tag name="KSO_WM_UNIT_SUBTYPE" val="t"/>
  <p:tag name="KSO_WM_TEMPLATE_CATEGORY" val="chip"/>
  <p:tag name="KSO_WM_TEMPLATE_INDEX" val="20224813"/>
  <p:tag name="KSO_WM_UNIT_TYPE" val="i"/>
  <p:tag name="KSO_WM_UNIT_INDEX" val="1"/>
  <p:tag name="KSO_WM_UNIT_ID" val="chip20224813_4*i*1"/>
  <p:tag name="KSO_WM_BEAUTIFY_FLAG" val="#wm#"/>
  <p:tag name="KSO_WM_TAG_VERSION" val="1.0"/>
  <p:tag name="KSO_WM_CHIP_GROUPID" val="62e23056341564b063c8eeed"/>
  <p:tag name="KSO_WM_CHIP_XID" val="62e23069341564b063c8eef9"/>
  <p:tag name="KSO_WM_UNIT_DEC_AREA_ID" val="7776af2d2a804d36b7b4a20afe360175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83c32514524a97aa186e073b26fa74"/>
  <p:tag name="KSO_WM_SLIDE_BACKGROUND_TYPE" val="belt"/>
</p:tagLst>
</file>

<file path=ppt/tags/tag31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1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1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31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4813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4813"/>
</p:tagLst>
</file>

<file path=ppt/tags/tag3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4813"/>
  <p:tag name="KSO_WM_CHIP_COLORING" val="1"/>
</p:tagLst>
</file>

<file path=ppt/tags/tag325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13*i*1"/>
  <p:tag name="KSO_WM_BEAUTIFY_FLAG" val="#wm#"/>
  <p:tag name="KSO_WM_TAG_VERSION" val="1.0"/>
  <p:tag name="KSO_WM_CHIP_GROUPID" val="6302fb3da35593066dcad6e0"/>
  <p:tag name="KSO_WM_CHIP_XID" val="6302fb7ba35593066dcad8d3"/>
  <p:tag name="KSO_WM_UNIT_DEC_AREA_ID" val="34f8cb6ce7b5403481933dac697da0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764bbff2d241c8a82e057549e93045"/>
</p:tagLst>
</file>

<file path=ppt/tags/tag326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15*i*1"/>
  <p:tag name="KSO_WM_BEAUTIFY_FLAG" val="#wm#"/>
  <p:tag name="KSO_WM_TAG_VERSION" val="1.0"/>
  <p:tag name="KSO_WM_CHIP_GROUPID" val="6302fb3da35593066dcad6e0"/>
  <p:tag name="KSO_WM_CHIP_XID" val="6302fb7ba35593066dcad8d0"/>
  <p:tag name="KSO_WM_UNIT_DEC_AREA_ID" val="33a48f950fc84423995ccde87c5444ea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d9ba45cd4494b42ab2e546640ad3d66"/>
</p:tagLst>
</file>

<file path=ppt/tags/tag327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16*i*1"/>
  <p:tag name="KSO_WM_BEAUTIFY_FLAG" val="#wm#"/>
  <p:tag name="KSO_WM_TAG_VERSION" val="1.0"/>
  <p:tag name="KSO_WM_CHIP_GROUPID" val="6302fb3da35593066dcad6e0"/>
  <p:tag name="KSO_WM_CHIP_XID" val="6302fb7ba35593066dcad8d1"/>
  <p:tag name="KSO_WM_UNIT_DEC_AREA_ID" val="ae09676394cc44559e3cd0ab8d80a1ac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351a1557884371b7f111303744e496"/>
</p:tagLst>
</file>

<file path=ppt/tags/tag328.xml><?xml version="1.0" encoding="utf-8"?>
<p:tagLst xmlns:p="http://schemas.openxmlformats.org/presentationml/2006/main">
  <p:tag name="KSO_WM_UNIT_SUBTYPE" val="u"/>
  <p:tag name="KSO_WM_TEMPLATE_CATEGORY" val="chip"/>
  <p:tag name="KSO_WM_TEMPLATE_INDEX" val="20227023"/>
  <p:tag name="KSO_WM_UNIT_TYPE" val="i"/>
  <p:tag name="KSO_WM_UNIT_INDEX" val="1"/>
  <p:tag name="KSO_WM_UNIT_ID" val="chip20227023_14*i*1"/>
  <p:tag name="KSO_WM_BEAUTIFY_FLAG" val="#wm#"/>
  <p:tag name="KSO_WM_TAG_VERSION" val="1.0"/>
  <p:tag name="KSO_WM_CHIP_GROUPID" val="6302fb3da35593066dcad6e0"/>
  <p:tag name="KSO_WM_CHIP_XID" val="6302fb7ba35593066dcad8d2"/>
  <p:tag name="KSO_WM_UNIT_DEC_AREA_ID" val="7a7160ff3072464aa3b065a12266589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a6422657943ff935b7b8d4fd35a07"/>
</p:tagLst>
</file>

<file path=ppt/tags/tag3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2.xml><?xml version="1.0" encoding="utf-8"?>
<p:tagLst xmlns:p="http://schemas.openxmlformats.org/presentationml/2006/main">
  <p:tag name="KSO_WM_UNIT_SUBTYPE" val="a"/>
  <p:tag name="KSO_WM_UNIT_PRESET_TEXT" val="单击此处添加正文，文字是您思想的提炼，请言简意赅地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023_1*f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14;14;2"/>
  <p:tag name="KSO_WM_UNIT_BLOCK" val="0"/>
  <p:tag name="KSO_WM_UNIT_DEC_AREA_ID" val="2a9ac865e821454bb3e5aa1ff616fe96"/>
  <p:tag name="KSO_WM_CHIP_GROUPID" val="619dee1756c5b5f57912a6e0"/>
  <p:tag name="KSO_WM_CHIP_XID" val="619dee1756c5b5f57912a6dd"/>
  <p:tag name="KSO_WM_CHIP_FILLAREA_FILL_RULE" val="{&quot;fill_align&quot;:&quot;lm&quot;,&quot;fill_mode&quot;:&quot;adaptive&quot;,&quot;sacle_strategy&quot;:&quot;smart&quot;}"/>
  <p:tag name="KSO_WM_ASSEMBLE_CHIP_INDEX" val="966b95f7967b4b6fbd714c335404c070"/>
  <p:tag name="KSO_WM_UNIT_TEXT_FILL_FORE_SCHEMECOLOR_INDEX_BRIGHTNESS" val="0.15"/>
  <p:tag name="KSO_WM_UNIT_TEXT_FILL_FORE_SCHEMECOLOR_INDEX" val="13"/>
  <p:tag name="KSO_WM_UNIT_TEXT_FILL_TYPE" val="1"/>
  <p:tag name="KSO_WM_TEMPLATE_ASSEMBLE_XID" val="63032d7da35593066dcb4a4f"/>
  <p:tag name="KSO_WM_TEMPLATE_ASSEMBLE_GROUPID" val="6302fb3da35593066dcad6e0"/>
</p:tagLst>
</file>

<file path=ppt/tags/tag333.xml><?xml version="1.0" encoding="utf-8"?>
<p:tagLst xmlns:p="http://schemas.openxmlformats.org/presentationml/2006/main">
  <p:tag name="KSO_WM_UNIT_ISCONTENTSTITLE" val="0"/>
  <p:tag name="KSO_WM_UNIT_ISNUMDGMTITLE" val="0"/>
  <p:tag name="KSO_WM_UNIT_PRESET_TEXT" val="科技风企业宣传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023_1*a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44;48;2"/>
  <p:tag name="KSO_WM_UNIT_BLOCK" val="0"/>
  <p:tag name="KSO_WM_UNIT_DEC_AREA_ID" val="92f36618e09f43ceb07eb182ed5ac01f"/>
  <p:tag name="KSO_WM_CHIP_GROUPID" val="619dee1756c5b5f57912a6e0"/>
  <p:tag name="KSO_WM_CHIP_XID" val="619dee1756c5b5f57912a6dd"/>
  <p:tag name="KSO_WM_CHIP_FILLAREA_FILL_RULE" val="{&quot;fill_align&quot;:&quot;lm&quot;,&quot;fill_mode&quot;:&quot;adaptive&quot;,&quot;sacle_strategy&quot;:&quot;smart&quot;}"/>
  <p:tag name="KSO_WM_ASSEMBLE_CHIP_INDEX" val="966b95f7967b4b6fbd714c335404c070"/>
  <p:tag name="KSO_WM_UNIT_TEXT_FILL_FORE_SCHEMECOLOR_INDEX_BRIGHTNESS" val="-0.5"/>
  <p:tag name="KSO_WM_UNIT_TEXT_FILL_FORE_SCHEMECOLOR_INDEX" val="5"/>
  <p:tag name="KSO_WM_UNIT_TEXT_FILL_TYPE" val="1"/>
  <p:tag name="KSO_WM_TEMPLATE_ASSEMBLE_XID" val="63032d7da35593066dcb4a4f"/>
  <p:tag name="KSO_WM_TEMPLATE_ASSEMBLE_GROUPID" val="6302fb3da35593066dcad6e0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023_1*b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30;32;2"/>
  <p:tag name="KSO_WM_UNIT_BLOCK" val="0"/>
  <p:tag name="KSO_WM_UNIT_DEC_AREA_ID" val="b8b5945cf90b471c925196271d159e3a"/>
  <p:tag name="KSO_WM_CHIP_GROUPID" val="619dee1756c5b5f57912a6e0"/>
  <p:tag name="KSO_WM_CHIP_XID" val="619dee1756c5b5f57912a6dd"/>
  <p:tag name="KSO_WM_CHIP_FILLAREA_FILL_RULE" val="{&quot;fill_align&quot;:&quot;lm&quot;,&quot;fill_mode&quot;:&quot;adaptive&quot;,&quot;sacle_strategy&quot;:&quot;smart&quot;}"/>
  <p:tag name="KSO_WM_ASSEMBLE_CHIP_INDEX" val="966b95f7967b4b6fbd714c335404c070"/>
  <p:tag name="KSO_WM_UNIT_TEXT_FILL_FORE_SCHEMECOLOR_INDEX_BRIGHTNESS" val="0.15"/>
  <p:tag name="KSO_WM_UNIT_TEXT_FILL_FORE_SCHEMECOLOR_INDEX" val="13"/>
  <p:tag name="KSO_WM_UNIT_TEXT_FILL_TYPE" val="1"/>
  <p:tag name="KSO_WM_TEMPLATE_ASSEMBLE_XID" val="63032d7da35593066dcb4a4f"/>
  <p:tag name="KSO_WM_TEMPLATE_ASSEMBLE_GROUPID" val="6302fb3da35593066dcad6e0"/>
</p:tagLst>
</file>

<file path=ppt/tags/tag335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023_1*f*2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54;56;2"/>
  <p:tag name="KSO_WM_UNIT_BLOCK" val="0"/>
  <p:tag name="KSO_WM_UNIT_DEC_AREA_ID" val="be0b51ac825d40068c764005bc7e9557"/>
  <p:tag name="KSO_WM_CHIP_GROUPID" val="619dee1756c5b5f57912a6e0"/>
  <p:tag name="KSO_WM_CHIP_XID" val="619dee1756c5b5f57912a6dd"/>
  <p:tag name="KSO_WM_CHIP_FILLAREA_FILL_RULE" val="{&quot;fill_align&quot;:&quot;lm&quot;,&quot;fill_mode&quot;:&quot;adaptive&quot;,&quot;sacle_strategy&quot;:&quot;smart&quot;}"/>
  <p:tag name="KSO_WM_ASSEMBLE_CHIP_INDEX" val="966b95f7967b4b6fbd714c335404c070"/>
  <p:tag name="KSO_WM_UNIT_TEXT_FILL_FORE_SCHEMECOLOR_INDEX_BRIGHTNESS" val="0.15"/>
  <p:tag name="KSO_WM_UNIT_TEXT_FILL_FORE_SCHEMECOLOR_INDEX" val="13"/>
  <p:tag name="KSO_WM_UNIT_TEXT_FILL_TYPE" val="1"/>
  <p:tag name="KSO_WM_TEMPLATE_ASSEMBLE_XID" val="63032d7da35593066dcb4a4f"/>
  <p:tag name="KSO_WM_TEMPLATE_ASSEMBLE_GROUPID" val="6302fb3da35593066dcad6e0"/>
</p:tagLst>
</file>

<file path=ppt/tags/tag336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337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338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3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44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2*i*1"/>
  <p:tag name="KSO_WM_BEAUTIFY_FLAG" val="#wm#"/>
  <p:tag name="KSO_WM_TAG_VERSION" val="1.0"/>
  <p:tag name="KSO_WM_CHIP_GROUPID" val="6302fb3da35593066dcad6e0"/>
  <p:tag name="KSO_WM_CHIP_XID" val="6302fb7ba35593066dcad8cc"/>
  <p:tag name="KSO_WM_UNIT_DEC_AREA_ID" val="16900fe9e8704ce1847adf813aed5c9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e73c944045f46059eb3bea573033d48"/>
</p:tagLst>
</file>

<file path=ppt/tags/tag345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4*i*1"/>
  <p:tag name="KSO_WM_BEAUTIFY_FLAG" val="#wm#"/>
  <p:tag name="KSO_WM_TAG_VERSION" val="1.0"/>
  <p:tag name="KSO_WM_CHIP_GROUPID" val="6302fb3da35593066dcad6e0"/>
  <p:tag name="KSO_WM_CHIP_XID" val="6302fb7ba35593066dcad8ca"/>
  <p:tag name="KSO_WM_UNIT_DEC_AREA_ID" val="b2ba1be4184349198d22db7e603bdba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46ad8ad74e74eee868eb9f134475572"/>
</p:tagLst>
</file>

<file path=ppt/tags/tag346.xml><?xml version="1.0" encoding="utf-8"?>
<p:tagLst xmlns:p="http://schemas.openxmlformats.org/presentationml/2006/main">
  <p:tag name="KSO_WM_UNIT_SUBTYPE" val="u"/>
  <p:tag name="KSO_WM_TEMPLATE_CATEGORY" val="chip"/>
  <p:tag name="KSO_WM_TEMPLATE_INDEX" val="20227023"/>
  <p:tag name="KSO_WM_UNIT_TYPE" val="i"/>
  <p:tag name="KSO_WM_UNIT_INDEX" val="1"/>
  <p:tag name="KSO_WM_UNIT_ID" val="chip20227023_3*i*1"/>
  <p:tag name="KSO_WM_BEAUTIFY_FLAG" val="#wm#"/>
  <p:tag name="KSO_WM_TAG_VERSION" val="1.0"/>
  <p:tag name="KSO_WM_CHIP_GROUPID" val="6302fb3da35593066dcad6e0"/>
  <p:tag name="KSO_WM_CHIP_XID" val="6302fb7ba35593066dcad8cb"/>
  <p:tag name="KSO_WM_UNIT_DEC_AREA_ID" val="c5ff709022734c259141aace16c2fd2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0402f52c6fc44e58708cbf088c67cd2"/>
</p:tagLst>
</file>

<file path=ppt/tags/tag3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50.xml><?xml version="1.0" encoding="utf-8"?>
<p:tagLst xmlns:p="http://schemas.openxmlformats.org/presentationml/2006/main">
  <p:tag name="KSO_WM_UNIT_DEFAULT_FONT" val="54;60;2"/>
  <p:tag name="KSO_WM_UNIT_BLOCK" val="0"/>
  <p:tag name="KSO_WM_UNIT_DEC_AREA_ID" val="2aa2badf3f6740b7a8513140d28f38d3"/>
  <p:tag name="KSO_WM_UNIT_ISCONTENTSTITLE" val="0"/>
  <p:tag name="KSO_WM_UNIT_ISNUMDGMTITLE" val="0"/>
  <p:tag name="KSO_WM_UNIT_PRESET_TEXT" val="添加标题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023_1*a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CHIP_GROUPID" val="61518f9fd3dcef8fee32c304"/>
  <p:tag name="KSO_WM_CHIP_XID" val="61518f9fd3dcef8fee32c305"/>
  <p:tag name="KSO_WM_CHIP_FILLAREA_FILL_RULE" val="{&quot;fill_align&quot;:&quot;cm&quot;,&quot;fill_mode&quot;:&quot;adaptive&quot;,&quot;sacle_strategy&quot;:&quot;smart&quot;}"/>
  <p:tag name="KSO_WM_ASSEMBLE_CHIP_INDEX" val="081723ef95834a47aa8c8644711dab72"/>
  <p:tag name="KSO_WM_UNIT_TEXT_FILL_FORE_SCHEMECOLOR_INDEX_BRIGHTNESS" val="0.15"/>
  <p:tag name="KSO_WM_UNIT_TEXT_FILL_FORE_SCHEMECOLOR_INDEX" val="13"/>
  <p:tag name="KSO_WM_UNIT_TEXT_FILL_TYPE" val="1"/>
  <p:tag name="KSO_WM_TEMPLATE_ASSEMBLE_XID" val="63032d7ea35593066dcb4add"/>
  <p:tag name="KSO_WM_TEMPLATE_ASSEMBLE_GROUPID" val="6302fb3da35593066dcad6e0"/>
</p:tagLst>
</file>

<file path=ppt/tags/tag351.xml><?xml version="1.0" encoding="utf-8"?>
<p:tagLst xmlns:p="http://schemas.openxmlformats.org/presentationml/2006/main">
  <p:tag name="KSO_WM_UNIT_DEFAULT_FONT" val="18;28;2"/>
  <p:tag name="KSO_WM_UNIT_BLOCK" val="0"/>
  <p:tag name="KSO_WM_UNIT_DEC_AREA_ID" val="49d969b1ef064c5991cc9c61c4f86221"/>
  <p:tag name="KSO_WM_UNIT_ISCONTENTSTITLE" val="0"/>
  <p:tag name="KSO_WM_UNIT_ISNUMDGMTITLE" val="0"/>
  <p:tag name="KSO_WM_UNIT_PRESET_TEXT" val="Click To Add Title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023_1*b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CHIP_GROUPID" val="61518f9fd3dcef8fee32c304"/>
  <p:tag name="KSO_WM_CHIP_XID" val="61518f9fd3dcef8fee32c305"/>
  <p:tag name="KSO_WM_CHIP_FILLAREA_FILL_RULE" val="{&quot;fill_align&quot;:&quot;cm&quot;,&quot;fill_mode&quot;:&quot;adaptive&quot;,&quot;sacle_strategy&quot;:&quot;smart&quot;}"/>
  <p:tag name="KSO_WM_ASSEMBLE_CHIP_INDEX" val="081723ef95834a47aa8c8644711dab72"/>
  <p:tag name="KSO_WM_UNIT_TEXT_FILL_FORE_SCHEMECOLOR_INDEX_BRIGHTNESS" val="0.15"/>
  <p:tag name="KSO_WM_UNIT_TEXT_FILL_FORE_SCHEMECOLOR_INDEX" val="13"/>
  <p:tag name="KSO_WM_UNIT_TEXT_FILL_TYPE" val="1"/>
  <p:tag name="KSO_WM_TEMPLATE_ASSEMBLE_XID" val="63032d7ea35593066dcb4add"/>
  <p:tag name="KSO_WM_TEMPLATE_ASSEMBLE_GROUPID" val="6302fb3da35593066dcad6e0"/>
</p:tagLst>
</file>

<file path=ppt/tags/tag352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35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354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3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5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61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36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36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3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37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2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10*i*1"/>
  <p:tag name="KSO_WM_BEAUTIFY_FLAG" val="#wm#"/>
  <p:tag name="KSO_WM_TAG_VERSION" val="1.0"/>
  <p:tag name="KSO_WM_CHIP_GROUPID" val="6302fb3da35593066dcad6e0"/>
  <p:tag name="KSO_WM_CHIP_XID" val="6302fb7ba35593066dcad8c5"/>
  <p:tag name="KSO_WM_UNIT_DEC_AREA_ID" val="326815e3df184190b1db6474fea2ae2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22a7d5b73de42efbf64abb2bc8ced62"/>
</p:tagLst>
</file>

<file path=ppt/tags/tag373.xml><?xml version="1.0" encoding="utf-8"?>
<p:tagLst xmlns:p="http://schemas.openxmlformats.org/presentationml/2006/main">
  <p:tag name="KSO_WM_UNIT_SUBTYPE" val="u"/>
  <p:tag name="KSO_WM_TEMPLATE_CATEGORY" val="chip"/>
  <p:tag name="KSO_WM_TEMPLATE_INDEX" val="20227023"/>
  <p:tag name="KSO_WM_UNIT_TYPE" val="i"/>
  <p:tag name="KSO_WM_UNIT_INDEX" val="1"/>
  <p:tag name="KSO_WM_UNIT_ID" val="chip20227023_11*i*1"/>
  <p:tag name="KSO_WM_BEAUTIFY_FLAG" val="#wm#"/>
  <p:tag name="KSO_WM_TAG_VERSION" val="1.0"/>
  <p:tag name="KSO_WM_CHIP_GROUPID" val="6302fb3da35593066dcad6e0"/>
  <p:tag name="KSO_WM_CHIP_XID" val="6302fb7ba35593066dcad8c4"/>
  <p:tag name="KSO_WM_UNIT_DEC_AREA_ID" val="b21cc8089370490eb48881464838f3b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bc097c4e31a4064b621c1fc180229c3"/>
</p:tagLst>
</file>

<file path=ppt/tags/tag3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38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1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38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38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3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390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391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39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3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8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39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4.xml><?xml version="1.0" encoding="utf-8"?>
<p:tagLst xmlns:p="http://schemas.openxmlformats.org/presentationml/2006/main">
  <p:tag name="KSO_WM_UNIT_SUBTYPE" val="u"/>
  <p:tag name="KSO_WM_TEMPLATE_CATEGORY" val="chip"/>
  <p:tag name="KSO_WM_TEMPLATE_INDEX" val="20227023"/>
  <p:tag name="KSO_WM_UNIT_TYPE" val="i"/>
  <p:tag name="KSO_WM_UNIT_INDEX" val="1"/>
  <p:tag name="KSO_WM_UNIT_ID" val="chip20227023_14*i*1"/>
  <p:tag name="KSO_WM_BEAUTIFY_FLAG" val="#wm#"/>
  <p:tag name="KSO_WM_TAG_VERSION" val="1.0"/>
  <p:tag name="KSO_WM_CHIP_GROUPID" val="6302fb3da35593066dcad6e0"/>
  <p:tag name="KSO_WM_CHIP_XID" val="6302fb7ba35593066dcad8d2"/>
  <p:tag name="KSO_WM_UNIT_DEC_AREA_ID" val="7a7160ff3072464aa3b065a12266589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a6422657943ff935b7b8d4fd35a07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0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4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0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0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5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18*i*1"/>
  <p:tag name="KSO_WM_BEAUTIFY_FLAG" val="#wm#"/>
  <p:tag name="KSO_WM_TAG_VERSION" val="1.0"/>
  <p:tag name="KSO_WM_CHIP_GROUPID" val="6302fb3da35593066dcad6e0"/>
  <p:tag name="KSO_WM_CHIP_XID" val="6302fb7ba35593066dcad8c9"/>
  <p:tag name="KSO_WM_UNIT_DEC_AREA_ID" val="d02549df3d254601b8d304983fcfb9c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ab28d940d94e9b878012d084fd2bb5"/>
</p:tagLst>
</file>

<file path=ppt/tags/tag406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20*i*1"/>
  <p:tag name="KSO_WM_BEAUTIFY_FLAG" val="#wm#"/>
  <p:tag name="KSO_WM_TAG_VERSION" val="1.0"/>
  <p:tag name="KSO_WM_CHIP_GROUPID" val="6302fb3da35593066dcad6e0"/>
  <p:tag name="KSO_WM_CHIP_XID" val="6302fb7ba35593066dcad8c6"/>
  <p:tag name="KSO_WM_UNIT_DEC_AREA_ID" val="31511e254b82429d871fb8968e6ce703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3504d035fb641c2b6058b9c07455969"/>
</p:tagLst>
</file>

<file path=ppt/tags/tag407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21*i*1"/>
  <p:tag name="KSO_WM_BEAUTIFY_FLAG" val="#wm#"/>
  <p:tag name="KSO_WM_TAG_VERSION" val="1.0"/>
  <p:tag name="KSO_WM_CHIP_GROUPID" val="6302fb3da35593066dcad6e0"/>
  <p:tag name="KSO_WM_CHIP_XID" val="6302fb7ba35593066dcad8c7"/>
  <p:tag name="KSO_WM_UNIT_DEC_AREA_ID" val="42dd036662244754985456112ae9d12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4eaff4d56643839da9aa389a312cdc"/>
</p:tagLst>
</file>

<file path=ppt/tags/tag408.xml><?xml version="1.0" encoding="utf-8"?>
<p:tagLst xmlns:p="http://schemas.openxmlformats.org/presentationml/2006/main">
  <p:tag name="KSO_WM_UNIT_SUBTYPE" val="u"/>
  <p:tag name="KSO_WM_TEMPLATE_CATEGORY" val="chip"/>
  <p:tag name="KSO_WM_TEMPLATE_INDEX" val="20227023"/>
  <p:tag name="KSO_WM_UNIT_TYPE" val="i"/>
  <p:tag name="KSO_WM_UNIT_INDEX" val="1"/>
  <p:tag name="KSO_WM_UNIT_ID" val="chip20227023_19*i*1"/>
  <p:tag name="KSO_WM_BEAUTIFY_FLAG" val="#wm#"/>
  <p:tag name="KSO_WM_TAG_VERSION" val="1.0"/>
  <p:tag name="KSO_WM_CHIP_GROUPID" val="6302fb3da35593066dcad6e0"/>
  <p:tag name="KSO_WM_CHIP_XID" val="6302fb7ba35593066dcad8c8"/>
  <p:tag name="KSO_WM_UNIT_DEC_AREA_ID" val="18a337aa232541d5804581e7a89aea1d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d02516db37849f09c0bb11a009f9ac9"/>
</p:tagLst>
</file>

<file path=ppt/tags/tag40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023_1*b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20;24;2"/>
  <p:tag name="KSO_WM_UNIT_BLOCK" val="0"/>
  <p:tag name="KSO_WM_UNIT_DEC_AREA_ID" val="32e7d68e2ca945a9b00b90cac8d55f26"/>
  <p:tag name="KSO_WM_CHIP_GROUPID" val="612dfa25eaa89fd2fb383638"/>
  <p:tag name="KSO_WM_CHIP_XID" val="612dfa25eaa89fd2fb383639"/>
  <p:tag name="KSO_WM_CHIP_FILLAREA_FILL_RULE" val="{&quot;fill_align&quot;:&quot;cb&quot;,&quot;fill_mode&quot;:&quot;adaptive&quot;,&quot;sacle_strategy&quot;:&quot;smart&quot;}"/>
  <p:tag name="KSO_WM_ASSEMBLE_CHIP_INDEX" val="31fea0d418b54521ba6aee599709a84f"/>
  <p:tag name="KSO_WM_UNIT_TEXT_FILL_FORE_SCHEMECOLOR_INDEX_BRIGHTNESS" val="0"/>
  <p:tag name="KSO_WM_UNIT_TEXT_FILL_FORE_SCHEMECOLOR_INDEX" val="5"/>
  <p:tag name="KSO_WM_UNIT_TEXT_FILL_TYPE" val="1"/>
  <p:tag name="KSO_WM_TEMPLATE_ASSEMBLE_XID" val="63032d7ea35593066dcb4a75"/>
  <p:tag name="KSO_WM_TEMPLATE_ASSEMBLE_GROUPID" val="6302fb3da35593066dcad6e0"/>
</p:tagLst>
</file>

<file path=ppt/tags/tag413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观赏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023_1*a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66;96;2"/>
  <p:tag name="KSO_WM_UNIT_BLOCK" val="0"/>
  <p:tag name="KSO_WM_UNIT_DEC_AREA_ID" val="ce5d45fb713e43189958f9f1a2ff9aee"/>
  <p:tag name="KSO_WM_CHIP_GROUPID" val="612dfa25eaa89fd2fb383638"/>
  <p:tag name="KSO_WM_CHIP_XID" val="612dfa25eaa89fd2fb383639"/>
  <p:tag name="KSO_WM_CHIP_FILLAREA_FILL_RULE" val="{&quot;fill_align&quot;:&quot;cb&quot;,&quot;fill_mode&quot;:&quot;adaptive&quot;,&quot;sacle_strategy&quot;:&quot;smart&quot;}"/>
  <p:tag name="KSO_WM_ASSEMBLE_CHIP_INDEX" val="31fea0d418b54521ba6aee599709a84f"/>
  <p:tag name="KSO_WM_UNIT_TEXT_FILL_FORE_SCHEMECOLOR_INDEX_BRIGHTNESS" val="0"/>
  <p:tag name="KSO_WM_UNIT_TEXT_FILL_FORE_SCHEMECOLOR_INDEX" val="5"/>
  <p:tag name="KSO_WM_UNIT_TEXT_FILL_TYPE" val="1"/>
  <p:tag name="KSO_WM_TEMPLATE_ASSEMBLE_XID" val="63032d7ea35593066dcb4a75"/>
  <p:tag name="KSO_WM_TEMPLATE_ASSEMBLE_GROUPID" val="6302fb3da35593066dcad6e0"/>
</p:tagLst>
</file>

<file path=ppt/tags/tag414.xml><?xml version="1.0" encoding="utf-8"?>
<p:tagLst xmlns:p="http://schemas.openxmlformats.org/presentationml/2006/main">
  <p:tag name="KSO_WM_UNIT_SUBTYPE" val="b"/>
  <p:tag name="KSO_WM_UNIT_PRESET_TEXT" val="演讲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023_1*f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20;24;2"/>
  <p:tag name="KSO_WM_UNIT_BLOCK" val="0"/>
  <p:tag name="KSO_WM_UNIT_DEC_AREA_ID" val="0ebb91da09654f76a23f81f6681d3e0f"/>
  <p:tag name="KSO_WM_CHIP_GROUPID" val="612dfa25eaa89fd2fb383638"/>
  <p:tag name="KSO_WM_CHIP_XID" val="612dfa25eaa89fd2fb383639"/>
  <p:tag name="KSO_WM_CHIP_FILLAREA_FILL_RULE" val="{&quot;fill_align&quot;:&quot;cb&quot;,&quot;fill_mode&quot;:&quot;adaptive&quot;,&quot;sacle_strategy&quot;:&quot;smart&quot;}"/>
  <p:tag name="KSO_WM_ASSEMBLE_CHIP_INDEX" val="31fea0d418b54521ba6aee599709a84f"/>
  <p:tag name="KSO_WM_UNIT_TEXT_FILL_FORE_SCHEMECOLOR_INDEX_BRIGHTNESS" val="0"/>
  <p:tag name="KSO_WM_UNIT_TEXT_FILL_FORE_SCHEMECOLOR_INDEX" val="5"/>
  <p:tag name="KSO_WM_UNIT_TEXT_FILL_TYPE" val="1"/>
  <p:tag name="KSO_WM_TEMPLATE_ASSEMBLE_XID" val="63032d7ea35593066dcb4a75"/>
  <p:tag name="KSO_WM_TEMPLATE_ASSEMBLE_GROUPID" val="6302fb3da35593066dcad6e0"/>
</p:tagLst>
</file>

<file path=ppt/tags/tag415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</p:tagLst>
</file>

<file path=ppt/tags/tag416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</p:tagLst>
</file>

<file path=ppt/tags/tag417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</p:tagLst>
</file>

<file path=ppt/tags/tag41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419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0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421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422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4cac6b1146c442caaeb40ca9901b844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ca1d525eb724d4b8e4da92a4a35594b"/>
  <p:tag name="KSO_WM_SLIDE_BACKGROUND_TYPE" val="frame"/>
</p:tagLst>
</file>

<file path=ppt/tags/tag42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3ed303e35f8d4264b69052938697a17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e985094975b4567a70d470b332dc9f1"/>
  <p:tag name="KSO_WM_SLIDE_BACKGROUND_TYPE" val="frame"/>
</p:tagLst>
</file>

<file path=ppt/tags/tag424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7377342cb85b46648c0b039b3167c84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a6946f5719744a5a883a78b7736dee6"/>
  <p:tag name="KSO_WM_SLIDE_BACKGROUND_TYPE" val="frame"/>
</p:tagLst>
</file>

<file path=ppt/tags/tag42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42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427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428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429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431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52ea29ad87e342139f8a0e48540503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c2da5941ad344ccad3eedd0b62dd50d"/>
  <p:tag name="KSO_WM_SLIDE_BACKGROUND_TYPE" val="leftRight"/>
</p:tagLst>
</file>

<file path=ppt/tags/tag43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43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208549cde53a456cbdc89e0f9e1fcd4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9dcfc174394b469d3d5ad6b3efcf11"/>
  <p:tag name="KSO_WM_SLIDE_BACKGROUND_TYPE" val="leftRight"/>
</p:tagLst>
</file>

<file path=ppt/tags/tag43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43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36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37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3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43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0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c733d78f0d9d4d01ab82420fb32a6c5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57a4e067c494fc58c9c830701d7499e"/>
  <p:tag name="KSO_WM_SLIDE_BACKGROUND_TYPE" val="topBottom"/>
</p:tagLst>
</file>

<file path=ppt/tags/tag44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44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e53fe0c23df6445ab873556b93f00a7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23a0cd12d6447b586a6026f1a0886ac"/>
  <p:tag name="KSO_WM_SLIDE_BACKGROUND_TYPE" val="topBottom"/>
</p:tagLst>
</file>

<file path=ppt/tags/tag44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44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445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44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44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44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449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af29f72d7b844ef3a48337ec09dfe81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712a412c1d84e51a46fee77e3c56747"/>
  <p:tag name="KSO_WM_SLIDE_BACKGROUND_TYPE" val="bottomTop"/>
</p:tagLst>
</file>

<file path=ppt/tags/tag4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451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5b1f6a334cf34d61a0275ad3eab755c3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3388338cc54c1ca503f6a5e25d2170"/>
  <p:tag name="KSO_WM_SLIDE_BACKGROUND_TYPE" val="bottomTop"/>
</p:tagLst>
</file>

<file path=ppt/tags/tag45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453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45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45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45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45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458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ab52c527afc434daa5a0c1e49cc98b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6264e2868cd407ea895a9a53773596e"/>
  <p:tag name="KSO_WM_SLIDE_BACKGROUND_TYPE" val="navigation"/>
</p:tagLst>
</file>

<file path=ppt/tags/tag4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60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0db85bfede214d79af49b7881db636c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3ea8b20dc9e421487a6e12fc6253c46"/>
  <p:tag name="KSO_WM_SLIDE_BACKGROUND_TYPE" val="navigation"/>
</p:tagLst>
</file>

<file path=ppt/tags/tag46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46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46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46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46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46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46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46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469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16e3888b197146e19d1d104f5cba417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f024423dfc04b4eb9a36fffbe10b99a"/>
  <p:tag name="KSO_WM_SLIDE_BACKGROUND_TYPE" val="belt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471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9f454caadc084becaaadef0cc3199c6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03ee006d1b14b3bab37eb787189adb4"/>
  <p:tag name="KSO_WM_SLIDE_BACKGROUND_TYPE" val="belt"/>
</p:tagLst>
</file>

<file path=ppt/tags/tag47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32d60d143a154b1da35a8f7dfb5fb7f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fb1fab1cf534945afe8a46f6bdf3c31"/>
  <p:tag name="KSO_WM_SLIDE_BACKGROUND_TYPE" val="belt"/>
</p:tagLst>
</file>

<file path=ppt/tags/tag47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47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47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47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47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4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023"/>
</p:tagLst>
</file>

<file path=ppt/tags/tag4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023"/>
</p:tagLst>
</file>

<file path=ppt/tags/tag48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10*i*1"/>
  <p:tag name="KSO_WM_BEAUTIFY_FLAG" val="#wm#"/>
  <p:tag name="KSO_WM_TAG_VERSION" val="1.0"/>
  <p:tag name="KSO_WM_CHIP_GROUPID" val="6302fb3da35593066dcad6e0"/>
  <p:tag name="KSO_WM_CHIP_XID" val="6302fb7ba35593066dcad8c5"/>
  <p:tag name="KSO_WM_UNIT_DEC_AREA_ID" val="326815e3df184190b1db6474fea2ae2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22a7d5b73de42efbf64abb2bc8ced62"/>
</p:tagLst>
</file>

<file path=ppt/tags/tag4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7023"/>
  <p:tag name="KSO_WM_CHIP_COLORING" val="1"/>
</p:tagLst>
</file>

<file path=ppt/tags/tag484.xml><?xml version="1.0" encoding="utf-8"?>
<p:tagLst xmlns:p="http://schemas.openxmlformats.org/presentationml/2006/main">
  <p:tag name="KSO_WM_UNIT_DEFAULT_FONT" val="54;60;2"/>
  <p:tag name="KSO_WM_UNIT_BLOCK" val="0"/>
  <p:tag name="KSO_WM_UNIT_DEC_AREA_ID" val="ac76a172df524d0c9a31efddf3f51670"/>
  <p:tag name="KSO_WM_UNIT_ISCONTENTSTITLE" val="0"/>
  <p:tag name="KSO_WM_UNIT_ISNUMDGMTITLE" val="0"/>
  <p:tag name="KSO_WM_UNIT_PRESET_TEXT" val="科技风商业计划书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ID" val="custom20224813_1*a*1"/>
  <p:tag name="KSO_WM_TEMPLATE_CATEGORY" val="custom"/>
  <p:tag name="KSO_WM_TEMPLATE_INDEX" val="20224813"/>
  <p:tag name="KSO_WM_UNIT_LAYERLEVEL" val="1"/>
  <p:tag name="KSO_WM_TAG_VERSION" val="1.0"/>
  <p:tag name="KSO_WM_CHIP_GROUPID" val="624cf4268c72ca61f790a23b"/>
  <p:tag name="KSO_WM_CHIP_XID" val="624cf4268c72ca61f790a23a"/>
  <p:tag name="KSO_WM_CHIP_FILLAREA_FILL_RULE" val="{&quot;fill_align&quot;:&quot;lm&quot;,&quot;fill_mode&quot;:&quot;adaptive&quot;,&quot;sacle_strategy&quot;:&quot;smart&quot;}"/>
  <p:tag name="KSO_WM_ASSEMBLE_CHIP_INDEX" val="9480df38a0c541d8a7277b1518e902a4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2-07-29T17:25:26&quot;,&#10;    &quot;max&quot;: 113.24992125984252,&#10;    &quot;topChanged&quot;: 69.26152859439121&#10;}&#10;"/>
  <p:tag name="KSO_WM_DECORATE_SHAPE_ID" val="234"/>
</p:tagLst>
</file>

<file path=ppt/tags/tag485.xml><?xml version="1.0" encoding="utf-8"?>
<p:tagLst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5"/>
</p:tagLst>
</file>

<file path=ppt/tags/tag486.xml><?xml version="1.0" encoding="utf-8"?>
<p:tagLst xmlns:p="http://schemas.openxmlformats.org/presentationml/2006/main">
  <p:tag name="KSO_WM_SLIDE_ID" val="custom2022481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4813"/>
  <p:tag name="KSO_WM_SLIDE_LAYOUT" val="a_f"/>
  <p:tag name="KSO_WM_SLIDE_LAYOUT_CNT" val="1_2"/>
  <p:tag name="KSO_WM_CHIP_INFOS" val="{&quot;type&quot;:0,&quot;layout_type&quot;:&quot;1_NF_LC_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4a9d9b1e630cfd8f114d27"/>
  <p:tag name="KSO_WM_CHIP_FILLPROP" val="[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b&quot;,&quot;chip_types&quot;:[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t&quot;,&quot;chip_types&quot;:[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m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t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t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b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t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t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b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b&quot;,&quot;chip_types&quot;:[&quot;header&quot;]}]]"/>
  <p:tag name="KSO_WM_CHIP_DECFILLPROP" val="[]"/>
  <p:tag name="KSO_WM_CHIP_GROUPID" val="614a9d9b1e630cfd8f114d26"/>
  <p:tag name="KSO_WM_SLIDE_LAYOUT_INFO" val="{&quot;id&quot;:&quot;2022-07-29T17:25:26&quot;,&quot;margin&quot;:{&quot;bottom&quot;:3.6265523433685303,&quot;left&quot;:0.9507361650466919,&quot;right&quot;:14.313993453979492,&quot;top&quot;:5.2405104637146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CHIP_COLORING" val="1"/>
  <p:tag name="KSO_WM_SLIDE_SUBTYPE" val="pureTxt"/>
  <p:tag name="KSO_WM_TEMPLATE_ASSEMBLE_XID" val="62e3a783295c1bf6da38ed42"/>
  <p:tag name="KSO_WM_TEMPLATE_ASSEMBLE_GROUPID" val="62e23056341564b063c8eeed"/>
  <p:tag name="KSO_WM_TEMPLATE_THUMBS_INDEX" val="1、2、3、4、7、22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7023_5*a*1"/>
  <p:tag name="KSO_WM_TEMPLATE_CATEGORY" val="custom"/>
  <p:tag name="KSO_WM_TEMPLATE_INDEX" val="20227023"/>
  <p:tag name="KSO_WM_UNIT_LAYERLEVEL" val="1"/>
  <p:tag name="KSO_WM_TAG_VERSION" val="1.0"/>
  <p:tag name="KSO_WM_UNIT_ISCONTENTSTITLE" val="0"/>
  <p:tag name="KSO_WM_UNIT_ISNUMDGMTITLE" val="0"/>
  <p:tag name="KSO_WM_UNIT_PRESET_TEXT" val="CONTENTS 目录"/>
  <p:tag name="KSO_WM_UNIT_NOCLEAR" val="0"/>
  <p:tag name="KSO_WM_UNIT_VALUE" val="8"/>
  <p:tag name="KSO_WM_UNIT_DEFAULT_FONT" val="54;56;2"/>
  <p:tag name="KSO_WM_UNIT_BLOCK" val="0"/>
  <p:tag name="KSO_WM_UNIT_DEC_AREA_ID" val="5f917f6aa62b4db5966c6341684145f9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7b889326d9f64f659f0c7d08a500ecbe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7023_5*l_h_i*1_1_1"/>
  <p:tag name="KSO_WM_TEMPLATE_CATEGORY" val="custom"/>
  <p:tag name="KSO_WM_TEMPLATE_INDEX" val="20227023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1_1"/>
  <p:tag name="KSO_WM_UNIT_BLOCK" val="0"/>
  <p:tag name="KSO_WM_UNIT_DEC_AREA_ID" val="e8f4a3f5de184c828ed99edb0d54f9dd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UNIT_DEC_SUPPORTCHANGEPIC" val="0"/>
  <p:tag name="KSO_WM_UNIT_DEC_CHANGEPICRESERVED" val="0"/>
  <p:tag name="KSO_WM_ASSEMBLE_CHIP_INDEX" val="7b889326d9f64f659f0c7d08a500ecbe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7023_5*l_h_a*1_1_1"/>
  <p:tag name="KSO_WM_TEMPLATE_CATEGORY" val="custom"/>
  <p:tag name="KSO_WM_TEMPLATE_INDEX" val="2022702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TYPE" val="l_h_a"/>
  <p:tag name="KSO_WM_UNIT_INDEX" val="1_1_1"/>
  <p:tag name="KSO_WM_UNIT_BLOCK" val="0"/>
  <p:tag name="KSO_WM_UNIT_DEC_AREA_ID" val="63cc02ccce554451b3297f61ca64116d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7b889326d9f64f659f0c7d08a500ecbe"/>
  <p:tag name="KSO_WM_UNIT_VALUE" val="8"/>
  <p:tag name="KSO_WM_UNIT_USESOURCEFORMAT_APPLY" val="1"/>
</p:tagLst>
</file>

<file path=ppt/tags/tag49.xml><?xml version="1.0" encoding="utf-8"?>
<p:tagLst xmlns:p="http://schemas.openxmlformats.org/presentationml/2006/main">
  <p:tag name="KSO_WM_UNIT_SUBTYPE" val="u"/>
  <p:tag name="KSO_WM_TEMPLATE_CATEGORY" val="chip"/>
  <p:tag name="KSO_WM_TEMPLATE_INDEX" val="20227023"/>
  <p:tag name="KSO_WM_UNIT_TYPE" val="i"/>
  <p:tag name="KSO_WM_UNIT_INDEX" val="1"/>
  <p:tag name="KSO_WM_UNIT_ID" val="chip20227023_11*i*1"/>
  <p:tag name="KSO_WM_BEAUTIFY_FLAG" val="#wm#"/>
  <p:tag name="KSO_WM_TAG_VERSION" val="1.0"/>
  <p:tag name="KSO_WM_CHIP_GROUPID" val="6302fb3da35593066dcad6e0"/>
  <p:tag name="KSO_WM_CHIP_XID" val="6302fb7ba35593066dcad8c4"/>
  <p:tag name="KSO_WM_UNIT_DEC_AREA_ID" val="b21cc8089370490eb48881464838f3b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bc097c4e31a4064b621c1fc180229c3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7023_5*l_h_i*1_3_1"/>
  <p:tag name="KSO_WM_TEMPLATE_CATEGORY" val="custom"/>
  <p:tag name="KSO_WM_TEMPLATE_INDEX" val="20227023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3_1"/>
  <p:tag name="KSO_WM_UNIT_BLOCK" val="0"/>
  <p:tag name="KSO_WM_UNIT_DEC_AREA_ID" val="afb6df18a0af4eab8b1f3fdeb2c5c57b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UNIT_DEC_SUPPORTCHANGEPIC" val="0"/>
  <p:tag name="KSO_WM_UNIT_DEC_CHANGEPICRESERVED" val="0"/>
  <p:tag name="KSO_WM_ASSEMBLE_CHIP_INDEX" val="7b889326d9f64f659f0c7d08a500ecbe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7023_5*l_h_a*1_3_1"/>
  <p:tag name="KSO_WM_TEMPLATE_CATEGORY" val="custom"/>
  <p:tag name="KSO_WM_TEMPLATE_INDEX" val="2022702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TYPE" val="l_h_a"/>
  <p:tag name="KSO_WM_UNIT_INDEX" val="1_3_1"/>
  <p:tag name="KSO_WM_UNIT_BLOCK" val="0"/>
  <p:tag name="KSO_WM_UNIT_DEC_AREA_ID" val="2083a2e7f6844856b4923defa8b571fc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7b889326d9f64f659f0c7d08a500ecbe"/>
  <p:tag name="KSO_WM_UNIT_VALUE" val="8"/>
  <p:tag name="KSO_WM_UNIT_USESOURCEFORMAT_APPLY" val="1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7023_5*l_h_i*1_5_1"/>
  <p:tag name="KSO_WM_TEMPLATE_CATEGORY" val="custom"/>
  <p:tag name="KSO_WM_TEMPLATE_INDEX" val="20227023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5_1"/>
  <p:tag name="KSO_WM_UNIT_BLOCK" val="0"/>
  <p:tag name="KSO_WM_UNIT_DEC_AREA_ID" val="9e655c41131c427caa12bc806f836b3a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UNIT_DEC_SUPPORTCHANGEPIC" val="0"/>
  <p:tag name="KSO_WM_UNIT_DEC_CHANGEPICRESERVED" val="0"/>
  <p:tag name="KSO_WM_ASSEMBLE_CHIP_INDEX" val="7b889326d9f64f659f0c7d08a500ecbe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7023_5*l_h_a*1_5_1"/>
  <p:tag name="KSO_WM_TEMPLATE_CATEGORY" val="custom"/>
  <p:tag name="KSO_WM_TEMPLATE_INDEX" val="2022702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TYPE" val="l_h_a"/>
  <p:tag name="KSO_WM_UNIT_INDEX" val="1_5_1"/>
  <p:tag name="KSO_WM_UNIT_BLOCK" val="0"/>
  <p:tag name="KSO_WM_UNIT_DEC_AREA_ID" val="2c33867bfa0b462db4327508774e5292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7b889326d9f64f659f0c7d08a500ecbe"/>
  <p:tag name="KSO_WM_UNIT_VALUE" val="8"/>
  <p:tag name="KSO_WM_UNIT_USESOURCEFORMAT_APPLY" val="1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7023_5*l_h_i*1_2_1"/>
  <p:tag name="KSO_WM_TEMPLATE_CATEGORY" val="custom"/>
  <p:tag name="KSO_WM_TEMPLATE_INDEX" val="20227023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2_1"/>
  <p:tag name="KSO_WM_UNIT_BLOCK" val="0"/>
  <p:tag name="KSO_WM_UNIT_DEC_AREA_ID" val="cd54aa25664b48eb9c4ab38a3a488d97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UNIT_DEC_SUPPORTCHANGEPIC" val="0"/>
  <p:tag name="KSO_WM_UNIT_DEC_CHANGEPICRESERVED" val="0"/>
  <p:tag name="KSO_WM_ASSEMBLE_CHIP_INDEX" val="7b889326d9f64f659f0c7d08a500ecbe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7023_5*l_h_a*1_2_1"/>
  <p:tag name="KSO_WM_TEMPLATE_CATEGORY" val="custom"/>
  <p:tag name="KSO_WM_TEMPLATE_INDEX" val="2022702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TYPE" val="l_h_a"/>
  <p:tag name="KSO_WM_UNIT_INDEX" val="1_2_1"/>
  <p:tag name="KSO_WM_UNIT_BLOCK" val="0"/>
  <p:tag name="KSO_WM_UNIT_DEC_AREA_ID" val="cade4c68be864828bbb8e6cc737390ff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7b889326d9f64f659f0c7d08a500ecbe"/>
  <p:tag name="KSO_WM_UNIT_VALUE" val="8"/>
  <p:tag name="KSO_WM_UNIT_USESOURCEFORMAT_APPLY" val="1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7023_5*l_h_i*1_4_1"/>
  <p:tag name="KSO_WM_TEMPLATE_CATEGORY" val="custom"/>
  <p:tag name="KSO_WM_TEMPLATE_INDEX" val="20227023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4_1"/>
  <p:tag name="KSO_WM_UNIT_BLOCK" val="0"/>
  <p:tag name="KSO_WM_UNIT_DEC_AREA_ID" val="be82e585ff884f759fa2c320a2ddbff2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UNIT_DEC_SUPPORTCHANGEPIC" val="0"/>
  <p:tag name="KSO_WM_UNIT_DEC_CHANGEPICRESERVED" val="0"/>
  <p:tag name="KSO_WM_ASSEMBLE_CHIP_INDEX" val="7b889326d9f64f659f0c7d08a500ecbe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7023_5*l_h_a*1_4_1"/>
  <p:tag name="KSO_WM_TEMPLATE_CATEGORY" val="custom"/>
  <p:tag name="KSO_WM_TEMPLATE_INDEX" val="2022702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TYPE" val="l_h_a"/>
  <p:tag name="KSO_WM_UNIT_INDEX" val="1_4_1"/>
  <p:tag name="KSO_WM_UNIT_BLOCK" val="0"/>
  <p:tag name="KSO_WM_UNIT_DEC_AREA_ID" val="b5129fafba60472490088f3c3602bb37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7b889326d9f64f659f0c7d08a500ecbe"/>
  <p:tag name="KSO_WM_UNIT_VALUE" val="8"/>
  <p:tag name="KSO_WM_UNIT_USESOURCEFORMAT_APPLY" val="1"/>
</p:tagLst>
</file>

<file path=ppt/tags/tag498.xml><?xml version="1.0" encoding="utf-8"?>
<p:tagLst xmlns:p="http://schemas.openxmlformats.org/presentationml/2006/main">
  <p:tag name="KSO_WM_SLIDE_ID" val="custom20227023_5"/>
  <p:tag name="KSO_WM_TEMPLATE_SUBCATEGORY" val="21"/>
  <p:tag name="KSO_WM_TEMPLATE_MASTER_TYPE" val="1"/>
  <p:tag name="KSO_WM_TEMPLATE_COLOR_TYPE" val="1"/>
  <p:tag name="KSO_WM_SLIDE_ITEM_CNT" val="5"/>
  <p:tag name="KSO_WM_SLIDE_INDEX" val="5"/>
  <p:tag name="KSO_WM_TAG_VERSION" val="1.0"/>
  <p:tag name="KSO_WM_BEAUTIFY_FLAG" val="#wm#"/>
  <p:tag name="KSO_WM_TEMPLATE_CATEGORY" val="custom"/>
  <p:tag name="KSO_WM_TEMPLATE_INDEX" val="20227023"/>
  <p:tag name="KSO_WM_SLIDE_LAYOUT" val="a_l"/>
  <p:tag name="KSO_WM_SLIDE_LAYOUT_CNT" val="1_1"/>
  <p:tag name="KSO_WM_CHIP_INFOS" val="{&quot;type&quot;:0,&quot;layout_type&quot;:&quot;1_NF_R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a71936cf14e69e7f8bd307"/>
  <p:tag name="KSO_WM_CHIP_FILLPROP" val="[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diagram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b&quot;,&quot;chip_types&quot;:[&quot;header&quot;,&quot;wordpuzzle&quot;]}]]"/>
  <p:tag name="KSO_WM_CHIP_DECFILLPROP" val="[]"/>
  <p:tag name="KSO_WM_CHIP_GROUPID" val="61a71936cf14e69e7f8bd309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3032d7ea35593066dcb4ac2"/>
  <p:tag name="KSO_WM_TEMPLATE_ASSEMBLE_GROUPID" val="6302fb3da35593066dcad6e0"/>
</p:tagLst>
</file>

<file path=ppt/tags/tag499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0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501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04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505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506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50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08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</p:tagLst>
</file>

<file path=ppt/tags/tag50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10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241_1*ζ_h_d*1_1_1"/>
  <p:tag name="KSO_WM_TEMPLATE_CATEGORY" val="diagram"/>
  <p:tag name="KSO_WM_TEMPLATE_INDEX" val="20215241"/>
  <p:tag name="KSO_WM_UNIT_LAYERLEVEL" val="1_1_1"/>
  <p:tag name="KSO_WM_TAG_VERSION" val="1.0"/>
  <p:tag name="KSO_WM_BEAUTIFY_FLAG" val="#wm#"/>
  <p:tag name="KSO_WM_UNIT_PICTURE_TOWARD" val="1"/>
  <p:tag name="KSO_WM_UNIT_VALUE" val="1224*612"/>
  <p:tag name="KSO_WM_DIAGRAM_GROUP_CODE" val="ζ1-1"/>
  <p:tag name="KSO_WM_UNIT_TYPE" val="ζ_h_d"/>
  <p:tag name="KSO_WM_UNIT_INDEX" val="1_1_1"/>
  <p:tag name="KSO_WM_UNIT_DIAGRAM_MODELTYPE" val="creativePicture"/>
  <p:tag name="KSO_WM_UNIT_USESOURCEFORMAT_APPLY" val="1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241_1*ζ_h_d*1_1_2"/>
  <p:tag name="KSO_WM_TEMPLATE_CATEGORY" val="diagram"/>
  <p:tag name="KSO_WM_TEMPLATE_INDEX" val="20215241"/>
  <p:tag name="KSO_WM_UNIT_LAYERLEVEL" val="1_1_1"/>
  <p:tag name="KSO_WM_TAG_VERSION" val="1.0"/>
  <p:tag name="KSO_WM_BEAUTIFY_FLAG" val="#wm#"/>
  <p:tag name="KSO_WM_UNIT_PICTURE_TOWARD" val="1"/>
  <p:tag name="KSO_WM_UNIT_VALUE" val="1036*518"/>
  <p:tag name="KSO_WM_DIAGRAM_GROUP_CODE" val="ζ1-1"/>
  <p:tag name="KSO_WM_UNIT_TYPE" val="ζ_h_d"/>
  <p:tag name="KSO_WM_UNIT_INDEX" val="1_1_2"/>
  <p:tag name="KSO_WM_UNIT_DIAGRAM_MODELTYPE" val="creativePicture"/>
  <p:tag name="KSO_WM_UNIT_USESOURCEFORMAT_APPLY" val="1"/>
</p:tagLst>
</file>

<file path=ppt/tags/tag513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241_1*ζ_h_i*1_1_1"/>
  <p:tag name="KSO_WM_TEMPLATE_CATEGORY" val="diagram"/>
  <p:tag name="KSO_WM_TEMPLATE_INDEX" val="2021524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14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241_1*ζ_h_i*1_1_2"/>
  <p:tag name="KSO_WM_TEMPLATE_CATEGORY" val="diagram"/>
  <p:tag name="KSO_WM_TEMPLATE_INDEX" val="2021524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51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517.xml><?xml version="1.0" encoding="utf-8"?>
<p:tagLst xmlns:p="http://schemas.openxmlformats.org/presentationml/2006/main">
  <p:tag name="KSO_WM_SLIDE_BACKGROUND_TYPE" val="general"/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6.16351301980516},&quot;minSize&quot;:{&quot;size1&quot;:33.76351301980515},&quot;normalSize&quot;:{&quot;size1&quot;:45.482263019805146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5.405540398315146},&quot;minSize&quot;:{&quot;size1&quot;:19.80554039831515},&quot;normalSize&quot;:{&quot;size1&quot;:21.705540398315144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518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51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20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5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2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5b1f6a334cf34d61a0275ad3eab755c3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3388338cc54c1ca503f6a5e25d2170"/>
  <p:tag name="KSO_WM_SLIDE_BACKGROUND_TYPE" val="bottomTop"/>
</p:tagLst>
</file>

<file path=ppt/tags/tag5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858_1*a*1"/>
  <p:tag name="KSO_WM_TEMPLATE_CATEGORY" val="diagram"/>
  <p:tag name="KSO_WM_TEMPLATE_INDEX" val="2020985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96cdc217c084b1297cb56c2da33283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7565f445d6345b08c360c3d94b1c25e"/>
  <p:tag name="KSO_WM_UNIT_TEXT_FILL_FORE_SCHEMECOLOR_INDEX_BRIGHTNESS" val="0"/>
  <p:tag name="KSO_WM_UNIT_TEXT_FILL_FORE_SCHEMECOLOR_INDEX" val="13"/>
  <p:tag name="KSO_WM_UNIT_TEXT_FILL_TYPE" val="1"/>
  <p:tag name="KSO_WM_TEMPLATE_ASSEMBLE_XID" val="638896a10c9383becde4cd50"/>
  <p:tag name="KSO_WM_TEMPLATE_ASSEMBLE_GROUPID" val="638896a10c9383becde4cd50"/>
</p:tagLst>
</file>

<file path=ppt/tags/tag52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地表达观点，往往事半功倍。当您的内容到达这个限度时，或许已经不纯粹作用于演示，极大可能运用于阅读领域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858_1*f*1"/>
  <p:tag name="KSO_WM_TEMPLATE_CATEGORY" val="diagram"/>
  <p:tag name="KSO_WM_TEMPLATE_INDEX" val="2020985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70"/>
  <p:tag name="KSO_WM_UNIT_SHOW_EDIT_AREA_INDICATION" val="1"/>
  <p:tag name="KSO_WM_CHIP_GROUPID" val="5e6b05596848fb12bee65ac8"/>
  <p:tag name="KSO_WM_CHIP_XID" val="5e6b05596848fb12bee65aca"/>
  <p:tag name="KSO_WM_UNIT_DEC_AREA_ID" val="08127226829345d1811724c3ddabcc7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95149356936436da57716949a0e63f4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38896a10c9383becde4cd50"/>
  <p:tag name="KSO_WM_TEMPLATE_ASSEMBLE_GROUPID" val="638896a10c9383becde4cd50"/>
</p:tagLst>
</file>

<file path=ppt/tags/tag526.xml><?xml version="1.0" encoding="utf-8"?>
<p:tagLst xmlns:p="http://schemas.openxmlformats.org/presentationml/2006/main">
  <p:tag name="KSO_WM_UNIT_PLACING_PICTURE_USER_VIEWPORT" val="{&quot;height&quot;:3286,&quot;width&quot;:8553}"/>
  <p:tag name="KSO_WM_UNIT_VALUE" val="1015*973"/>
  <p:tag name="KSO_WM_UNIT_HIGHLIGHT" val="0"/>
  <p:tag name="KSO_WM_UNIT_DIAGRAM_ISNUMVISUAL" val="0"/>
  <p:tag name="KSO_WM_UNIT_DIAGRAM_ISREFERUNIT" val="0"/>
  <p:tag name="KSO_WM_UNIT_ID" val="diagram20209858_1*d*1"/>
  <p:tag name="KSO_WM_TEMPLATE_CATEGORY" val="diagram"/>
  <p:tag name="KSO_WM_TEMPLATE_INDEX" val="20209858"/>
  <p:tag name="KSO_WM_UNIT_LAYERLEVEL" val="1"/>
  <p:tag name="KSO_WM_TAG_VERSION" val="1.0"/>
  <p:tag name="KSO_WM_CHIP_GROUPID" val="5e7310da9a230a26b9e88a19"/>
  <p:tag name="KSO_WM_CHIP_XID" val="5e7310da9a230a26b9e88a1a"/>
  <p:tag name="KSO_WM_UNIT_DEC_AREA_ID" val="4c0bb75f0a1e4d8cbd70b9e34bae8c5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d8f4b08c5e54e8c8c7422554ccfd988"/>
  <p:tag name="KSO_WM_UNIT_PLACING_PICTURE" val="dd8f4b08c5e54e8c8c7422554ccfd988"/>
  <p:tag name="KSO_WM_UNIT_SUPPORT_BIG_FONT" val="1"/>
  <p:tag name="KSO_WM_UNIT_SUPPORT_UNIT_TYPE" val="[&quot;d&quot;,&quot;α&quot;,&quot;β&quot;,&quot;θ&quot;]"/>
  <p:tag name="KSO_WM_TEMPLATE_ASSEMBLE_XID" val="638896a10c9383becde4cd50"/>
  <p:tag name="KSO_WM_TEMPLATE_ASSEMBLE_GROUPID" val="638896a10c9383becde4cd50"/>
  <p:tag name="KSO_WM_UNIT_PLACING_PICTURE_INFO" val="{&quot;code&quot;:&quot;ACb&quot;,&quot;full_picture&quot;:true,&quot;last_full_picture&quot;:&quot;ACb&quot;,&quot;margin&quot;:{&quot;left&quot;:8.1413420957075,&quot;right&quot;:8.336899882044918},&quot;scheme&quot;:&quot;4-0&quot;,&quot;spacing&quot;:5}"/>
  <p:tag name="KSO_WM_UNIT_PLACING_PICTURE_USER_VIEWPORT_SMARTMENU" val="{&quot;height&quot;:3069.2453590757023,&quot;width&quot;:8160.474833296515}"/>
  <p:tag name="KSO_WM_UNIT_PLACING_PICTURE_USER_RELATIVERECTANGLE_SMARTMENU" val="{&quot;bottom&quot;:0,&quot;left&quot;:0,&quot;right&quot;:0,&quot;top&quot;:0}"/>
</p:tagLst>
</file>

<file path=ppt/tags/tag527.xml><?xml version="1.0" encoding="utf-8"?>
<p:tagLst xmlns:p="http://schemas.openxmlformats.org/presentationml/2006/main">
  <p:tag name="KSO_WM_UNIT_PLACING_PICTURE_USER_VIEWPORT" val="{&quot;height&quot;:3900,&quot;width&quot;:8676}"/>
  <p:tag name="KSO_WM_UNIT_VALUE" val="1015*973"/>
  <p:tag name="KSO_WM_UNIT_HIGHLIGHT" val="0"/>
  <p:tag name="KSO_WM_UNIT_DIAGRAM_ISNUMVISUAL" val="0"/>
  <p:tag name="KSO_WM_UNIT_DIAGRAM_ISREFERUNIT" val="0"/>
  <p:tag name="KSO_WM_UNIT_ID" val="diagram20209858_1*d*1"/>
  <p:tag name="KSO_WM_TEMPLATE_CATEGORY" val="diagram"/>
  <p:tag name="KSO_WM_TEMPLATE_INDEX" val="20209858"/>
  <p:tag name="KSO_WM_UNIT_LAYERLEVEL" val="1"/>
  <p:tag name="KSO_WM_TAG_VERSION" val="1.0"/>
  <p:tag name="KSO_WM_CHIP_GROUPID" val="5e7310da9a230a26b9e88a19"/>
  <p:tag name="KSO_WM_CHIP_XID" val="5e7310da9a230a26b9e88a1a"/>
  <p:tag name="KSO_WM_UNIT_DEC_AREA_ID" val="4c0bb75f0a1e4d8cbd70b9e34bae8c5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d8f4b08c5e54e8c8c7422554ccfd988"/>
  <p:tag name="KSO_WM_UNIT_PLACING_PICTURE" val="dd8f4b08c5e54e8c8c7422554ccfd988"/>
  <p:tag name="KSO_WM_UNIT_SUPPORT_BIG_FONT" val="1"/>
  <p:tag name="KSO_WM_UNIT_SUPPORT_UNIT_TYPE" val="[&quot;d&quot;,&quot;α&quot;,&quot;β&quot;,&quot;θ&quot;]"/>
  <p:tag name="KSO_WM_TEMPLATE_ASSEMBLE_XID" val="638896a10c9383becde4cd50"/>
  <p:tag name="KSO_WM_TEMPLATE_ASSEMBLE_GROUPID" val="638896a10c9383becde4cd50"/>
  <p:tag name="KSO_WM_UNIT_PLACING_PICTURE_INFO" val="{&quot;code&quot;:&quot;ACb&quot;,&quot;full_picture&quot;:true,&quot;last_full_picture&quot;:&quot;ACb&quot;,&quot;margin&quot;:{&quot;left&quot;:8.1413420957075,&quot;right&quot;:8.336899882044918},&quot;scheme&quot;:&quot;4-0&quot;,&quot;spacing&quot;:5}"/>
  <p:tag name="KSO_WM_UNIT_PLACING_PICTURE_USER_VIEWPORT_SMARTMENU" val="{&quot;height&quot;:2540.7546409242977,&quot;width&quot;:5787.04107900113}"/>
  <p:tag name="KSO_WM_UNIT_PLACING_PICTURE_USER_RELATIVERECTANGLE_SMARTMENU" val="{&quot;bottom&quot;:0,&quot;left&quot;:0,&quot;right&quot;:0,&quot;top&quot;:0}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SLIDE_BACKGROUND_TYPE" val="bottomTop"/>
  <p:tag name="KSO_WM_SLIDE_ID" val="diagram2020985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92"/>
  <p:tag name="KSO_WM_SLIDE_POSITION" val="0*48"/>
  <p:tag name="KSO_WM_TAG_VERSION" val="1.0"/>
  <p:tag name="KSO_WM_BEAUTIFY_FLAG" val="#wm#"/>
  <p:tag name="KSO_WM_TEMPLATE_CATEGORY" val="diagram"/>
  <p:tag name="KSO_WM_TEMPLATE_INDEX" val="20209858"/>
  <p:tag name="KSO_WM_SLIDE_LAYOUT" val="a_d_f"/>
  <p:tag name="KSO_WM_SLIDE_LAYOUT_CNT" val="1_1_1"/>
  <p:tag name="KSO_WM_SLIDE_LAYOUT_INFO" val="{&quot;id&quot;:&quot;2022-12-01T19:57:21&quot;,&quot;maxSize&quot;:{&quot;size1&quot;:29.810836223319725},&quot;minSize&quot;:{&quot;size1&quot;:29.810836223319725},&quot;normalSize&quot;:{&quot;size1&quot;:29.810836223319725},&quot;subLayout&quot;:[{&quot;id&quot;:&quot;2022-12-01T19:57:21&quot;,&quot;margin&quot;:{&quot;bottom&quot;:1.2699999809265137,&quot;left&quot;:1.6929999589920044,&quot;right&quot;:1.6929999589920044,&quot;top&quot;:1.2699999809265137},&quot;type&quot;:0},{&quot;backgroundInfo&quot;:[{&quot;bottom&quot;:0,&quot;bottomAbs&quot;:false,&quot;left&quot;:0,&quot;leftAbs&quot;:false,&quot;right&quot;:0,&quot;rightAbs&quot;:false,&quot;top&quot;:0,&quot;topAbs&quot;:false,&quot;type&quot;:&quot;bottomTop&quot;}],&quot;direction&quot;:1,&quot;id&quot;:&quot;2022-12-01T19:57:21&quot;,&quot;maxSize&quot;:{&quot;size1&quot;:66.19969244003296},&quot;minSize&quot;:{&quot;size1&quot;:38.799692440032956},&quot;normalSize&quot;:{&quot;size1&quot;:50.73094244003296},&quot;subLayout&quot;:[{&quot;id&quot;:&quot;2022-12-01T19:57:21&quot;,&quot;margin&quot;:{&quot;bottom&quot;:1.6929999589920044,&quot;left&quot;:1.6929999589920044,&quot;right&quot;:1.6670000553131104,&quot;top&quot;:1.7289999723434448},&quot;type&quot;:0},{&quot;id&quot;:&quot;2022-12-01T19:57:21&quot;,&quot;margin&quot;:{&quot;bottom&quot;:1.6929999589920044,&quot;left&quot;:0.02600000612437725,&quot;right&quot;:1.6929999589920044,&quot;top&quot;:1.7289999723434448},&quot;type&quot;:0}],&quot;type&quot;:0}],&quot;type&quot;:0}"/>
  <p:tag name="KSO_WM_SLIDE_BACKGROUND" val="[&quot;bottomTop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da9c7aa51720c6c8f4f50"/>
  <p:tag name="KSO_WM_CHIP_FILLPROP" val="[[{&quot;text_align&quot;:&quot;cm&quot;,&quot;text_direction&quot;:&quot;horizontal&quot;,&quot;support_big_font&quot;:false,&quot;picture_toward&quot;:0,&quot;picture_dockside&quot;:[],&quot;fill_id&quot;:&quot;3580e29b016b4dcda3286bb0b882052d&quot;,&quot;fill_align&quot;:&quot;cm&quot;,&quot;chip_types&quot;:[&quot;header&quot;]},{&quot;text_align&quot;:&quot;lm&quot;,&quot;text_direction&quot;:&quot;horizontal&quot;,&quot;support_features&quot;:[&quot;collage&quot;,&quot;carousel&quot;],&quot;support_big_font&quot;:true,&quot;picture_toward&quot;:0,&quot;picture_dockside&quot;:[],&quot;fill_id&quot;:&quot;25688265ffd74483ae74c58af25f9c18&quot;,&quot;fill_align&quot;:&quot;lm&quot;,&quot;chip_types&quot;:[&quot;diagram&quot;,&quot;pictext&quot;,&quot;text&quot;,&quot;picture&quot;,&quot;chart&quot;,&quot;table&quot;,&quot;video&quot;]},{&quot;text_align&quot;:&quot;lm&quot;,&quot;text_direction&quot;:&quot;horizontal&quot;,&quot;support_features&quot;:[&quot;collage&quot;,&quot;carousel&quot;],&quot;support_big_font&quot;:true,&quot;picture_toward&quot;:0,&quot;picture_dockside&quot;:[],&quot;fill_id&quot;:&quot;e491dc5185054151a9aa8f4d9f859d53&quot;,&quot;fill_align&quot;:&quot;lm&quot;,&quot;chip_types&quot;:[&quot;pictext&quot;,&quot;text&quot;,&quot;picture&quot;,&quot;chart&quot;,&quot;table&quot;,&quot;video&quot;]}]]"/>
  <p:tag name="KSO_WM_CHIP_DECFILLPROP" val="[]"/>
  <p:tag name="KSO_WM_CHIP_GROUPID" val="5eeda9c7aa51720c6c8f4f4f"/>
  <p:tag name="KSO_WM_SLIDE_SUPPORT_FEATURE_TYPE" val="3"/>
  <p:tag name="KSO_WM_TEMPLATE_ASSEMBLE_XID" val="638896a10c9383becde4cd50"/>
  <p:tag name="KSO_WM_TEMPLATE_ASSEMBLE_GROUPID" val="638896a10c9383becde4cd50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30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4cac6b1146c442caaeb40ca9901b844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ca1d525eb724d4b8e4da92a4a35594b"/>
  <p:tag name="KSO_WM_SLIDE_BACKGROUND_TYPE" val="frame"/>
</p:tagLst>
</file>

<file path=ppt/tags/tag531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3ed303e35f8d4264b69052938697a17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e985094975b4567a70d470b332dc9f1"/>
  <p:tag name="KSO_WM_SLIDE_BACKGROUND_TYPE" val="frame"/>
</p:tagLst>
</file>

<file path=ppt/tags/tag53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7377342cb85b46648c0b039b3167c84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a6946f5719744a5a883a78b7736dee6"/>
  <p:tag name="KSO_WM_SLIDE_BACKGROUND_TYPE" val="frame"/>
</p:tagLst>
</file>

<file path=ppt/tags/tag53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5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401_1*a*1"/>
  <p:tag name="KSO_WM_TEMPLATE_CATEGORY" val="diagram"/>
  <p:tag name="KSO_WM_TEMPLATE_INDEX" val="2021340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c9fff5050f54fcc8eb03b38ceec19d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5f300c9e5274707a1a35877d012d77c"/>
  <p:tag name="KSO_WM_UNIT_TEXT_FILL_FORE_SCHEMECOLOR_INDEX_BRIGHTNESS" val="0"/>
  <p:tag name="KSO_WM_UNIT_TEXT_FILL_FORE_SCHEMECOLOR_INDEX" val="13"/>
  <p:tag name="KSO_WM_UNIT_TEXT_FILL_TYPE" val="1"/>
  <p:tag name="KSO_WM_TEMPLATE_ASSEMBLE_XID" val="60656ec34054ed1e2fb7ff29"/>
  <p:tag name="KSO_WM_TEMPLATE_ASSEMBLE_GROUPID" val="60656ec34054ed1e2fb7ff29"/>
</p:tagLst>
</file>

<file path=ppt/tags/tag53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401_1*f*1"/>
  <p:tag name="KSO_WM_TEMPLATE_CATEGORY" val="diagram"/>
  <p:tag name="KSO_WM_TEMPLATE_INDEX" val="2021340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42"/>
  <p:tag name="KSO_WM_UNIT_SHOW_EDIT_AREA_INDICATION" val="1"/>
  <p:tag name="KSO_WM_CHIP_GROUPID" val="5e6b05596848fb12bee65ac8"/>
  <p:tag name="KSO_WM_CHIP_XID" val="5e6b05596848fb12bee65aca"/>
  <p:tag name="KSO_WM_UNIT_DEC_AREA_ID" val="768025038f184aed9a9aa1d3f843e35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92fb44bc310145d087f018a08d580627"/>
  <p:tag name="KSO_WM_UNIT_TEXT_FILL_FORE_SCHEMECOLOR_INDEX_BRIGHTNESS" val="0.25"/>
  <p:tag name="KSO_WM_UNIT_TEXT_FILL_FORE_SCHEMECOLOR_INDEX" val="13"/>
  <p:tag name="KSO_WM_UNIT_TEXT_FILL_TYPE" val="1"/>
  <p:tag name="KSO_WM_TEMPLATE_ASSEMBLE_XID" val="60656ec34054ed1e2fb7ff29"/>
  <p:tag name="KSO_WM_TEMPLATE_ASSEMBLE_GROUPID" val="60656ec34054ed1e2fb7ff29"/>
</p:tagLst>
</file>

<file path=ppt/tags/tag536.xml><?xml version="1.0" encoding="utf-8"?>
<p:tagLst xmlns:p="http://schemas.openxmlformats.org/presentationml/2006/main">
  <p:tag name="KSO_WM_UNIT_VALUE" val="508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3401_1*d*2"/>
  <p:tag name="KSO_WM_TEMPLATE_CATEGORY" val="diagram"/>
  <p:tag name="KSO_WM_TEMPLATE_INDEX" val="2021340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f6e14557a2a45848fe9944662bcaad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bd668b633a6c4e6db59dccc6e0d3a210"/>
  <p:tag name="KSO_WM_TEMPLATE_ASSEMBLE_XID" val="60656ec34054ed1e2fb7ff29"/>
  <p:tag name="KSO_WM_TEMPLATE_ASSEMBLE_GROUPID" val="60656ec34054ed1e2fb7ff29"/>
</p:tagLst>
</file>

<file path=ppt/tags/tag537.xml><?xml version="1.0" encoding="utf-8"?>
<p:tagLst xmlns:p="http://schemas.openxmlformats.org/presentationml/2006/main">
  <p:tag name="KSO_WM_UNIT_VALUE" val="592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401_1*d*1"/>
  <p:tag name="KSO_WM_TEMPLATE_CATEGORY" val="diagram"/>
  <p:tag name="KSO_WM_TEMPLATE_INDEX" val="2021340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52e649c3b384adebb56cfc15b28d2d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cb4dfee62e848a7a3a7cd10f7a51d38"/>
  <p:tag name="KSO_WM_TEMPLATE_ASSEMBLE_XID" val="60656ec34054ed1e2fb7ff29"/>
  <p:tag name="KSO_WM_TEMPLATE_ASSEMBLE_GROUPID" val="60656ec34054ed1e2fb7ff29"/>
</p:tagLst>
</file>

<file path=ppt/tags/tag538.xml><?xml version="1.0" encoding="utf-8"?>
<p:tagLst xmlns:p="http://schemas.openxmlformats.org/presentationml/2006/main">
  <p:tag name="KSO_WM_SLIDE_BACKGROUND_TYPE" val="frame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1-04-01T15:16:43&quot;,&quot;maxSize&quot;:{&quot;size1&quot;:26.7},&quot;minSize&quot;:{&quot;size1&quot;:22.2},&quot;normalSize&quot;:{&quot;size1&quot;:22.2},&quot;subLayout&quot;:[{&quot;id&quot;:&quot;2021-04-01T15:16:43&quot;,&quot;margin&quot;:{&quot;bottom&quot;:0,&quot;left&quot;:1.6929999589920044,&quot;right&quot;:1.6929999589920044,&quot;top&quot;:1.6929999589920044},&quot;type&quot;:0},{&quot;direction&quot;:1,&quot;id&quot;:&quot;2021-04-01T15:16:43&quot;,&quot;maxSize&quot;:{&quot;size1&quot;:66.1996061300044},&quot;minSize&quot;:{&quot;size1&quot;:52.599606130004396},&quot;normalSize&quot;:{&quot;size1&quot;:65.72460613000439},&quot;subLayout&quot;:[{&quot;id&quot;:&quot;2021-04-01T15:16:43&quot;,&quot;margin&quot;:{&quot;bottom&quot;:2.5399999618530273,&quot;left&quot;:1.6929999589920044,&quot;right&quot;:0.02600000612437725,&quot;top&quot;:0.4230000674724579},&quot;type&quot;:0},{&quot;id&quot;:&quot;2021-04-01T15:16:43&quot;,&quot;maxSize&quot;:{&quot;size1&quot;:54.3},&quot;minSize&quot;:{&quot;size1&quot;:25.7},&quot;normalSize&quot;:{&quot;size1&quot;:52.295715509854325},&quot;subLayout&quot;:[{&quot;id&quot;:&quot;2021-04-01T15:16:43&quot;,&quot;margin&quot;:{&quot;bottom&quot;:0.02600000612437725,&quot;left&quot;:0.8199999928474426,&quot;right&quot;:1.6929999589920044,&quot;top&quot;:0.4230000674724579},&quot;type&quot;:0},{&quot;id&quot;:&quot;2021-04-01T15:16:43&quot;,&quot;margin&quot;:{&quot;bottom&quot;:2.5399999618530273,&quot;left&quot;:0.8199999928474426,&quot;right&quot;:1.6929999589920044,&quot;top&quot;:0.8199999928474426},&quot;type&quot;:0}]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1b553136823a5e618e"/>
  <p:tag name="KSO_WM_CHIP_FILLPROP" val="[[{&quot;text_align&quot;:&quot;lt&quot;,&quot;text_direction&quot;:&quot;horizontal&quot;,&quot;support_big_font&quot;:false,&quot;fill_id&quot;:&quot;2b1f815f281e4b2a90caa86d76115ec6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fill_id&quot;:&quot;42ea1e0400894401bb2610c3c0153f6d&quot;,&quot;fill_align&quot;:&quot;lm&quot;,&quot;chip_types&quot;:[&quot;diagram&quot;,&quot;pictext&quot;,&quot;picture&quot;,&quot;chart&quot;,&quot;table&quot;,&quot;video&quot;]},{&quot;text_align&quot;:&quot;lm&quot;,&quot;text_direction&quot;:&quot;horizontal&quot;,&quot;support_features&quot;:[&quot;collage&quot;],&quot;support_big_font&quot;:false,&quot;fill_id&quot;:&quot;0f96301dc40a41638ebb6f5376cdb38a&quot;,&quot;fill_align&quot;:&quot;lm&quot;,&quot;chip_types&quot;:[&quot;text&quot;,&quot;picture&quot;]},{&quot;text_align&quot;:&quot;lm&quot;,&quot;text_direction&quot;:&quot;horizontal&quot;,&quot;support_features&quot;:[&quot;collage&quot;],&quot;support_big_font&quot;:false,&quot;fill_id&quot;:&quot;329e105782db409784b57bdaff302d5c&quot;,&quot;fill_align&quot;:&quot;lm&quot;,&quot;chip_types&quot;:[&quot;text&quot;,&quot;picture&quot;]}],[{&quot;text_align&quot;:&quot;lt&quot;,&quot;text_direction&quot;:&quot;horizontal&quot;,&quot;support_big_font&quot;:false,&quot;fill_id&quot;:&quot;2b1f815f281e4b2a90caa86d76115ec6&quot;,&quot;fill_align&quot;:&quot;lt&quot;,&quot;chip_types&quot;:[&quot;header&quot;]},{&quot;text_align&quot;:&quot;lm&quot;,&quot;text_direction&quot;:&quot;horizontal&quot;,&quot;support_big_font&quot;:false,&quot;fill_id&quot;:&quot;42ea1e0400894401bb2610c3c0153f6d&quot;,&quot;fill_align&quot;:&quot;lm&quot;,&quot;chip_types&quot;:[&quot;text&quot;]},{&quot;text_align&quot;:&quot;lm&quot;,&quot;text_direction&quot;:&quot;horizontal&quot;,&quot;support_features&quot;:[&quot;collage&quot;],&quot;support_big_font&quot;:false,&quot;fill_id&quot;:&quot;0f96301dc40a41638ebb6f5376cdb38a&quot;,&quot;fill_align&quot;:&quot;lm&quot;,&quot;chip_types&quot;:[&quot;picture&quot;]},{&quot;text_align&quot;:&quot;lm&quot;,&quot;text_direction&quot;:&quot;horizontal&quot;,&quot;support_features&quot;:[&quot;collage&quot;],&quot;support_big_font&quot;:false,&quot;fill_id&quot;:&quot;329e105782db409784b57bdaff302d5c&quot;,&quot;fill_align&quot;:&quot;lm&quot;,&quot;chip_types&quot;:[&quot;picture&quot;]}]]"/>
  <p:tag name="KSO_WM_SLIDE_ID" val="diagram2021340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48"/>
  <p:tag name="KSO_WM_TAG_VERSION" val="1.0"/>
  <p:tag name="KSO_WM_BEAUTIFY_FLAG" val="#wm#"/>
  <p:tag name="KSO_WM_TEMPLATE_CATEGORY" val="diagram"/>
  <p:tag name="KSO_WM_TEMPLATE_INDEX" val="20213401"/>
  <p:tag name="KSO_WM_SLIDE_LAYOUT" val="a_d_f"/>
  <p:tag name="KSO_WM_SLIDE_LAYOUT_CNT" val="1_2_1"/>
  <p:tag name="FIXED_XID_TMP" val="5f5ee1ca4d6848d78f644aec"/>
  <p:tag name="KSO_WM_CHIP_DECFILLPROP" val="[]"/>
  <p:tag name="KSO_WM_CHIP_GROUPID" val="5f5ee1ca4d6848d78f644aec"/>
  <p:tag name="KSO_WM_SLIDE_SUPPORT_FEATURE_TYPE" val="0"/>
  <p:tag name="KSO_WM_TEMPLATE_ASSEMBLE_XID" val="60656ec34054ed1e2fb7ff29"/>
  <p:tag name="KSO_WM_TEMPLATE_ASSEMBLE_GROUPID" val="60656ec34054ed1e2fb7ff29"/>
</p:tagLst>
</file>

<file path=ppt/tags/tag53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</p:tagLst>
</file>

<file path=ppt/tags/tag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40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44_1*ζ_h_i*1_1_1"/>
  <p:tag name="KSO_WM_TEMPLATE_CATEGORY" val="diagram"/>
  <p:tag name="KSO_WM_TEMPLATE_INDEX" val="20216644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644_1*ζ_h_i*1_1_2"/>
  <p:tag name="KSO_WM_TEMPLATE_CATEGORY" val="diagram"/>
  <p:tag name="KSO_WM_TEMPLATE_INDEX" val="20216644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644_1*ζ_h_i*1_1_3"/>
  <p:tag name="KSO_WM_TEMPLATE_CATEGORY" val="diagram"/>
  <p:tag name="KSO_WM_TEMPLATE_INDEX" val="20216644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.6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20"/>
  <p:tag name="KSO_WM_UNIT_FILL_GRADIENT_Direction" val="-2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544.xml><?xml version="1.0" encoding="utf-8"?>
<p:tagLst xmlns:p="http://schemas.openxmlformats.org/presentationml/2006/main">
  <p:tag name="KSO_WM_UNIT_VALUE" val="783*78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2"/>
  <p:tag name="KSO_WM_UNIT_ID" val="diagram20216644_1*ζ_h_d*1_1_2"/>
  <p:tag name="KSO_WM_TEMPLATE_CATEGORY" val="diagram"/>
  <p:tag name="KSO_WM_TEMPLATE_INDEX" val="20216644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</p:tagLst>
</file>

<file path=ppt/tags/tag545.xml><?xml version="1.0" encoding="utf-8"?>
<p:tagLst xmlns:p="http://schemas.openxmlformats.org/presentationml/2006/main">
  <p:tag name="KSO_WM_UNIT_VALUE" val="979*97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44_1*ζ_h_d*1_1_1"/>
  <p:tag name="KSO_WM_TEMPLATE_CATEGORY" val="diagram"/>
  <p:tag name="KSO_WM_TEMPLATE_INDEX" val="20216644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73_1*i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1d32bf7c27d74b4b815cbeff08c6612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e49c998712faa657a97f"/>
  <p:tag name="KSO_WM_CHIP_XID" val="5fade49c998712faa657a98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34054ed1e2fb814c7"/>
  <p:tag name="KSO_WM_TEMPLATE_ASSEMBLE_GROUPID" val="606570534054ed1e2fb814c7"/>
</p:tagLst>
</file>

<file path=ppt/tags/tag5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54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549.xml><?xml version="1.0" encoding="utf-8"?>
<p:tagLst xmlns:p="http://schemas.openxmlformats.org/presentationml/2006/main">
  <p:tag name="KSO_WM_SLIDE_BACKGROUND_TYPE" val="general"/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7.80018518518518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50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551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55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5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56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557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5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6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56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5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67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568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56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57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72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57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574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5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78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57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58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580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5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86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587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5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590.xml><?xml version="1.0" encoding="utf-8"?>
<p:tagLst xmlns:p="http://schemas.openxmlformats.org/presentationml/2006/main">
  <p:tag name="KSO_WM_UNIT_PLACING_PICTURE_USER_VIEWPORT" val="{&quot;height&quot;:3216,&quot;width&quot;:11124}"/>
</p:tagLst>
</file>

<file path=ppt/tags/tag59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9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59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59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95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52ea29ad87e342139f8a0e48540503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c2da5941ad344ccad3eedd0b62dd50d"/>
  <p:tag name="KSO_WM_SLIDE_BACKGROUND_TYPE" val="leftRight"/>
</p:tagLst>
</file>

<file path=ppt/tags/tag5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597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208549cde53a456cbdc89e0f9e1fcd4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9dcfc174394b469d3d5ad6b3efcf11"/>
  <p:tag name="KSO_WM_SLIDE_BACKGROUND_TYPE" val="leftRight"/>
</p:tagLst>
</file>

<file path=ppt/tags/tag5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364_1*a*1"/>
  <p:tag name="KSO_WM_TEMPLATE_CATEGORY" val="diagram"/>
  <p:tag name="KSO_WM_TEMPLATE_INDEX" val="20214364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39d53242d9a4c379650a8059399e16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9af67c445d6449b1a2dab7c27ff08ca2"/>
  <p:tag name="KSO_WM_UNIT_TEXT_FILL_FORE_SCHEMECOLOR_INDEX_BRIGHTNESS" val="0"/>
  <p:tag name="KSO_WM_UNIT_TEXT_FILL_FORE_SCHEMECOLOR_INDEX" val="13"/>
  <p:tag name="KSO_WM_UNIT_TEXT_FILL_TYPE" val="1"/>
  <p:tag name="KSO_WM_TEMPLATE_ASSEMBLE_XID" val="60656f734054ed1e2fb80abb"/>
  <p:tag name="KSO_WM_TEMPLATE_ASSEMBLE_GROUPID" val="60656f734054ed1e2fb80abb"/>
</p:tagLst>
</file>

<file path=ppt/tags/tag59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364_1*f*1"/>
  <p:tag name="KSO_WM_TEMPLATE_CATEGORY" val="diagram"/>
  <p:tag name="KSO_WM_TEMPLATE_INDEX" val="2021436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52"/>
  <p:tag name="KSO_WM_UNIT_SHOW_EDIT_AREA_INDICATION" val="1"/>
  <p:tag name="KSO_WM_CHIP_GROUPID" val="5e6b05596848fb12bee65ac8"/>
  <p:tag name="KSO_WM_CHIP_XID" val="5e6b05596848fb12bee65aca"/>
  <p:tag name="KSO_WM_UNIT_DEC_AREA_ID" val="24e0fe196e1b4b48814d7a18edb92d8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f1358972ea4cfebfa69efb17db2d57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f734054ed1e2fb80abb"/>
  <p:tag name="KSO_WM_TEMPLATE_ASSEMBLE_GROUPID" val="60656f734054ed1e2fb80abb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0.xml><?xml version="1.0" encoding="utf-8"?>
<p:tagLst xmlns:p="http://schemas.openxmlformats.org/presentationml/2006/main">
  <p:tag name="KSO_WM_UNIT_VALUE" val="846*13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4364_1*d*2"/>
  <p:tag name="KSO_WM_TEMPLATE_CATEGORY" val="diagram"/>
  <p:tag name="KSO_WM_TEMPLATE_INDEX" val="2021436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d8e35f120694c3fa8c76fcd6133beb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df93c760d4954e0bb6e1287151d5f941"/>
  <p:tag name="KSO_WM_TEMPLATE_ASSEMBLE_XID" val="60656f734054ed1e2fb80abb"/>
  <p:tag name="KSO_WM_TEMPLATE_ASSEMBLE_GROUPID" val="60656f734054ed1e2fb80abb"/>
</p:tagLst>
</file>

<file path=ppt/tags/tag601.xml><?xml version="1.0" encoding="utf-8"?>
<p:tagLst xmlns:p="http://schemas.openxmlformats.org/presentationml/2006/main">
  <p:tag name="KSO_WM_UNIT_VALUE" val="846*139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4364_1*d*1"/>
  <p:tag name="KSO_WM_TEMPLATE_CATEGORY" val="diagram"/>
  <p:tag name="KSO_WM_TEMPLATE_INDEX" val="2021436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6343d590522453db2b131b066ba4c2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691d720ecbe426eb771cac94d1cb4ec"/>
  <p:tag name="KSO_WM_TEMPLATE_ASSEMBLE_XID" val="60656f734054ed1e2fb80abb"/>
  <p:tag name="KSO_WM_TEMPLATE_ASSEMBLE_GROUPID" val="60656f734054ed1e2fb80abb"/>
</p:tagLst>
</file>

<file path=ppt/tags/tag602.xml><?xml version="1.0" encoding="utf-8"?>
<p:tagLst xmlns:p="http://schemas.openxmlformats.org/presentationml/2006/main">
  <p:tag name="KSO_WM_BEAUTIFY_FLAG" val="#wm#"/>
  <p:tag name="KSO_WM_TEMPLATE_CATEGORY" val="diagram"/>
  <p:tag name="KSO_WM_TEMPLATE_INDEX" val="20214364"/>
  <p:tag name="KSO_WM_SLIDE_BACKGROUND_TYPE" val="leftRight"/>
  <p:tag name="KSO_WM_SLIDE_ID" val="diagram2021436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48*0"/>
  <p:tag name="KSO_WM_TAG_VERSION" val="1.0"/>
  <p:tag name="KSO_WM_SLIDE_LAYOUT" val="a_d_f"/>
  <p:tag name="KSO_WM_SLIDE_LAYOUT_CNT" val="1_2_1"/>
  <p:tag name="KSO_WM_SLIDE_LAYOUT_INFO" val="{&quot;direction&quot;:1,&quot;id&quot;:&quot;2021-04-01T15:48:07&quot;,&quot;maxSize&quot;:{&quot;size1&quot;:66.2},&quot;minSize&quot;:{&quot;size1&quot;:50},&quot;normalSize&quot;:{&quot;size1&quot;:65.69999999999997},&quot;subLayout&quot;:[{&quot;id&quot;:&quot;2021-04-01T15:48:07&quot;,&quot;maxSize&quot;:{&quot;size1&quot;:37.79968650073882},&quot;minSize&quot;:{&quot;size1&quot;:20.099686500738823},&quot;normalSize&quot;:{&quot;size1&quot;:20.099686500738823},&quot;subLayout&quot;:[{&quot;id&quot;:&quot;2021-04-01T15:48:07&quot;,&quot;margin&quot;:{&quot;bottom&quot;:0.02600000612437725,&quot;left&quot;:1.6929999589920044,&quot;right&quot;:1.6670000553131104,&quot;top&quot;:1.6929999589920044},&quot;type&quot;:0},{&quot;id&quot;:&quot;2021-04-01T15:48:07&quot;,&quot;margin&quot;:{&quot;bottom&quot;:1.6929999589920044,&quot;left&quot;:1.6929999589920044,&quot;right&quot;:1.6670000553131104,&quot;top&quot;:0.8199999928474426},&quot;type&quot;:0}],&quot;type&quot;:0},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48:07&quot;,&quot;maxSize&quot;:{&quot;size1&quot;:48.999686500738825},&quot;minSize&quot;:{&quot;size1&quot;:37.79968650073882},&quot;normalSize&quot;:{&quot;size1&quot;:48.999686500738825},&quot;subLayout&quot;:[{&quot;id&quot;:&quot;2021-04-01T15:48:07&quot;,&quot;margin&quot;:{&quot;bottom&quot;:0.02600000612437725,&quot;left&quot;:0.8730000257492065,&quot;right&quot;:0.8460001349449158,&quot;top&quot;:0.847000002861023},&quot;type&quot;:0},{&quot;id&quot;:&quot;2021-04-01T15:48:07&quot;,&quot;margin&quot;:{&quot;bottom&quot;:0.847000002861023,&quot;left&quot;:0.8730000257492065,&quot;right&quot;:0.8460001349449158,&quot;top&quot;:0.3970000147819519},&quot;type&quot;:0}]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8e522f67ec5bfe25c15bda"/>
  <p:tag name="KSO_WM_CHIP_FILLPROP" val="[[{&quot;text_align&quot;:&quot;lb&quot;,&quot;text_direction&quot;:&quot;horizontal&quot;,&quot;support_big_font&quot;:false,&quot;fill_id&quot;:&quot;8b38b306c0a34531b024043091844dca&quot;,&quot;fill_align&quot;:&quot;lb&quot;,&quot;chip_types&quot;:[&quot;header&quot;]},{&quot;text_align&quot;:&quot;lt&quot;,&quot;text_direction&quot;:&quot;horizontal&quot;,&quot;support_features&quot;:[&quot;collage&quot;,&quot;carousel&quot;],&quot;support_big_font&quot;:false,&quot;fill_id&quot;:&quot;56d28697e0c14a7baed8c4423051d81a&quot;,&quot;fill_align&quot;:&quot;lt&quot;,&quot;chip_types&quot;:[&quot;diagram&quot;,&quot;pictext&quot;,&quot;text&quot;,&quot;picture&quot;,&quot;chart&quot;,&quot;table&quot;]},{&quot;text_align&quot;:&quot;lb&quot;,&quot;text_direction&quot;:&quot;horizontal&quot;,&quot;support_big_font&quot;:false,&quot;fill_id&quot;:&quot;99936fb45b7341739624990d837457cb&quot;,&quot;fill_align&quot;:&quot;lb&quot;,&quot;chip_types&quot;:[&quot;picture&quot;]},{&quot;text_align&quot;:&quot;lt&quot;,&quot;text_direction&quot;:&quot;horizontal&quot;,&quot;support_big_font&quot;:false,&quot;fill_id&quot;:&quot;478e5b436668402c8d1b8b9de673549b&quot;,&quot;fill_align&quot;:&quot;lt&quot;,&quot;chip_types&quot;:[&quot;picture&quot;]}]]"/>
  <p:tag name="KSO_WM_CHIP_DECFILLPROP" val="[]"/>
  <p:tag name="KSO_WM_CHIP_GROUPID" val="5ef094fb04715a2107802696"/>
  <p:tag name="KSO_WM_SLIDE_SUPPORT_FEATURE_TYPE" val="0"/>
  <p:tag name="KSO_WM_TEMPLATE_ASSEMBLE_XID" val="60656f734054ed1e2fb80abb"/>
  <p:tag name="KSO_WM_TEMPLATE_ASSEMBLE_GROUPID" val="60656f734054ed1e2fb80abb"/>
</p:tagLst>
</file>

<file path=ppt/tags/tag603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604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605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6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611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61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61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6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#wm#"/>
  <p:tag name="KSO_WM_TEMPLATE_CATEGORY" val="diagram"/>
  <p:tag name="KSO_WM_TEMPLATE_INDEX" val="20217415"/>
  <p:tag name="KSO_WM_SLIDE_BK_DARK_LIGHT" val=""/>
  <p:tag name="KSO_WM_SLIDE_BACKGROUND_TYPE" val="general"/>
</p:tagLst>
</file>

<file path=ppt/tags/tag617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618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61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2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415"/>
  <p:tag name="KSO_WM_SLIDE_BK_DARK_LIGHT" val=""/>
  <p:tag name="KSO_WM_SLIDE_BACKGROUND_TYPE" val="general"/>
</p:tagLst>
</file>

<file path=ppt/tags/tag622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62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624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6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6.xml><?xml version="1.0" encoding="utf-8"?>
<p:tagLst xmlns:p="http://schemas.openxmlformats.org/presentationml/2006/main">
  <p:tag name="KSO_WM_BEAUTIFY_FLAG" val="#wm#"/>
  <p:tag name="KSO_WM_TEMPLATE_CATEGORY" val="diagram"/>
  <p:tag name="KSO_WM_TEMPLATE_INDEX" val="20217415"/>
  <p:tag name="KSO_WM_SLIDE_BK_DARK_LIGHT" val=""/>
  <p:tag name="KSO_WM_SLIDE_BACKGROUND_TYPE" val="general"/>
</p:tagLst>
</file>

<file path=ppt/tags/tag627.xml><?xml version="1.0" encoding="utf-8"?>
<p:tagLst xmlns:p="http://schemas.openxmlformats.org/presentationml/2006/main">
  <p:tag name="commondata" val="eyJoZGlkIjoiZWQyMTM0MzQyZDcwYmQzOWUwNTM5YjliYjhlZmM5MzQifQ=="/>
  <p:tag name="KSO_WPP_MARK_KEY" val="b45cc8a8-714a-44aa-8c5a-ef06235b425e"/>
  <p:tag name="COMMONDATA" val="eyJoZGlkIjoiNDk0NDg3Y2U5MWJlZTZlOGM2Yjc4YTk3ZjNmZWU2ZWYifQ=="/>
  <p:tag name="FULLTEXTBEAUTIFYED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67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68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</p:tagLst>
</file>

<file path=ppt/tags/tag75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</p:tagLst>
</file>

<file path=ppt/tags/tag76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SUBTYPE" val="a"/>
  <p:tag name="KSO_WM_UNIT_PRESET_TEXT" val="单击此处添加正文，文字是您思想的提炼，请言简意赅地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023_1*f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14;14;2"/>
  <p:tag name="KSO_WM_UNIT_BLOCK" val="0"/>
  <p:tag name="KSO_WM_UNIT_DEC_AREA_ID" val="2a9ac865e821454bb3e5aa1ff616fe96"/>
  <p:tag name="KSO_WM_CHIP_GROUPID" val="619dee1756c5b5f57912a6e0"/>
  <p:tag name="KSO_WM_CHIP_XID" val="619dee1756c5b5f57912a6dd"/>
  <p:tag name="KSO_WM_CHIP_FILLAREA_FILL_RULE" val="{&quot;fill_align&quot;:&quot;lm&quot;,&quot;fill_mode&quot;:&quot;adaptive&quot;,&quot;sacle_strategy&quot;:&quot;smart&quot;}"/>
  <p:tag name="KSO_WM_ASSEMBLE_CHIP_INDEX" val="966b95f7967b4b6fbd714c335404c070"/>
  <p:tag name="KSO_WM_UNIT_TEXT_FILL_FORE_SCHEMECOLOR_INDEX_BRIGHTNESS" val="0.15"/>
  <p:tag name="KSO_WM_UNIT_TEXT_FILL_FORE_SCHEMECOLOR_INDEX" val="13"/>
  <p:tag name="KSO_WM_UNIT_TEXT_FILL_TYPE" val="1"/>
  <p:tag name="KSO_WM_TEMPLATE_ASSEMBLE_XID" val="63032d7da35593066dcb4a4f"/>
  <p:tag name="KSO_WM_TEMPLATE_ASSEMBLE_GROUPID" val="6302fb3da35593066dcad6e0"/>
</p:tagLst>
</file>

<file path=ppt/tags/tag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18*i*1"/>
  <p:tag name="KSO_WM_BEAUTIFY_FLAG" val="#wm#"/>
  <p:tag name="KSO_WM_TAG_VERSION" val="1.0"/>
  <p:tag name="KSO_WM_CHIP_GROUPID" val="6302fb3da35593066dcad6e0"/>
  <p:tag name="KSO_WM_CHIP_XID" val="6302fb7ba35593066dcad8c9"/>
  <p:tag name="KSO_WM_UNIT_DEC_AREA_ID" val="d02549df3d254601b8d304983fcfb9c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ab28d940d94e9b878012d084fd2bb5"/>
</p:tagLst>
</file>

<file path=ppt/tags/tag8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20*i*1"/>
  <p:tag name="KSO_WM_BEAUTIFY_FLAG" val="#wm#"/>
  <p:tag name="KSO_WM_TAG_VERSION" val="1.0"/>
  <p:tag name="KSO_WM_CHIP_GROUPID" val="6302fb3da35593066dcad6e0"/>
  <p:tag name="KSO_WM_CHIP_XID" val="6302fb7ba35593066dcad8c6"/>
  <p:tag name="KSO_WM_UNIT_DEC_AREA_ID" val="31511e254b82429d871fb8968e6ce703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3504d035fb641c2b6058b9c07455969"/>
</p:tagLst>
</file>

<file path=ppt/tags/tag8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21*i*1"/>
  <p:tag name="KSO_WM_BEAUTIFY_FLAG" val="#wm#"/>
  <p:tag name="KSO_WM_TAG_VERSION" val="1.0"/>
  <p:tag name="KSO_WM_CHIP_GROUPID" val="6302fb3da35593066dcad6e0"/>
  <p:tag name="KSO_WM_CHIP_XID" val="6302fb7ba35593066dcad8c7"/>
  <p:tag name="KSO_WM_UNIT_DEC_AREA_ID" val="42dd036662244754985456112ae9d12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34eaff4d56643839da9aa389a312cdc"/>
</p:tagLst>
</file>

<file path=ppt/tags/tag84.xml><?xml version="1.0" encoding="utf-8"?>
<p:tagLst xmlns:p="http://schemas.openxmlformats.org/presentationml/2006/main">
  <p:tag name="KSO_WM_UNIT_SUBTYPE" val="u"/>
  <p:tag name="KSO_WM_TEMPLATE_CATEGORY" val="chip"/>
  <p:tag name="KSO_WM_TEMPLATE_INDEX" val="20227023"/>
  <p:tag name="KSO_WM_UNIT_TYPE" val="i"/>
  <p:tag name="KSO_WM_UNIT_INDEX" val="1"/>
  <p:tag name="KSO_WM_UNIT_ID" val="chip20227023_19*i*1"/>
  <p:tag name="KSO_WM_BEAUTIFY_FLAG" val="#wm#"/>
  <p:tag name="KSO_WM_TAG_VERSION" val="1.0"/>
  <p:tag name="KSO_WM_CHIP_GROUPID" val="6302fb3da35593066dcad6e0"/>
  <p:tag name="KSO_WM_CHIP_XID" val="6302fb7ba35593066dcad8c8"/>
  <p:tag name="KSO_WM_UNIT_DEC_AREA_ID" val="18a337aa232541d5804581e7a89aea1d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d02516db37849f09c0bb11a009f9ac9"/>
</p:tagLst>
</file>

<file path=ppt/tags/tag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023_1*b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20;24;2"/>
  <p:tag name="KSO_WM_UNIT_BLOCK" val="0"/>
  <p:tag name="KSO_WM_UNIT_DEC_AREA_ID" val="32e7d68e2ca945a9b00b90cac8d55f26"/>
  <p:tag name="KSO_WM_CHIP_GROUPID" val="612dfa25eaa89fd2fb383638"/>
  <p:tag name="KSO_WM_CHIP_XID" val="612dfa25eaa89fd2fb383639"/>
  <p:tag name="KSO_WM_CHIP_FILLAREA_FILL_RULE" val="{&quot;fill_align&quot;:&quot;cb&quot;,&quot;fill_mode&quot;:&quot;adaptive&quot;,&quot;sacle_strategy&quot;:&quot;smart&quot;}"/>
  <p:tag name="KSO_WM_ASSEMBLE_CHIP_INDEX" val="31fea0d418b54521ba6aee599709a84f"/>
  <p:tag name="KSO_WM_UNIT_TEXT_FILL_FORE_SCHEMECOLOR_INDEX_BRIGHTNESS" val="0"/>
  <p:tag name="KSO_WM_UNIT_TEXT_FILL_FORE_SCHEMECOLOR_INDEX" val="5"/>
  <p:tag name="KSO_WM_UNIT_TEXT_FILL_TYPE" val="1"/>
  <p:tag name="KSO_WM_TEMPLATE_ASSEMBLE_XID" val="63032d7ea35593066dcb4a75"/>
  <p:tag name="KSO_WM_TEMPLATE_ASSEMBLE_GROUPID" val="6302fb3da35593066dcad6e0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观赏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023_1*a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66;96;2"/>
  <p:tag name="KSO_WM_UNIT_BLOCK" val="0"/>
  <p:tag name="KSO_WM_UNIT_DEC_AREA_ID" val="ce5d45fb713e43189958f9f1a2ff9aee"/>
  <p:tag name="KSO_WM_CHIP_GROUPID" val="612dfa25eaa89fd2fb383638"/>
  <p:tag name="KSO_WM_CHIP_XID" val="612dfa25eaa89fd2fb383639"/>
  <p:tag name="KSO_WM_CHIP_FILLAREA_FILL_RULE" val="{&quot;fill_align&quot;:&quot;cb&quot;,&quot;fill_mode&quot;:&quot;adaptive&quot;,&quot;sacle_strategy&quot;:&quot;smart&quot;}"/>
  <p:tag name="KSO_WM_ASSEMBLE_CHIP_INDEX" val="31fea0d418b54521ba6aee599709a84f"/>
  <p:tag name="KSO_WM_UNIT_TEXT_FILL_FORE_SCHEMECOLOR_INDEX_BRIGHTNESS" val="0"/>
  <p:tag name="KSO_WM_UNIT_TEXT_FILL_FORE_SCHEMECOLOR_INDEX" val="5"/>
  <p:tag name="KSO_WM_UNIT_TEXT_FILL_TYPE" val="1"/>
  <p:tag name="KSO_WM_TEMPLATE_ASSEMBLE_XID" val="63032d7ea35593066dcb4a75"/>
  <p:tag name="KSO_WM_TEMPLATE_ASSEMBLE_GROUPID" val="6302fb3da35593066dcad6e0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科技风企业宣传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023_1*a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44;48;2"/>
  <p:tag name="KSO_WM_UNIT_BLOCK" val="0"/>
  <p:tag name="KSO_WM_UNIT_DEC_AREA_ID" val="92f36618e09f43ceb07eb182ed5ac01f"/>
  <p:tag name="KSO_WM_CHIP_GROUPID" val="619dee1756c5b5f57912a6e0"/>
  <p:tag name="KSO_WM_CHIP_XID" val="619dee1756c5b5f57912a6dd"/>
  <p:tag name="KSO_WM_CHIP_FILLAREA_FILL_RULE" val="{&quot;fill_align&quot;:&quot;lm&quot;,&quot;fill_mode&quot;:&quot;adaptive&quot;,&quot;sacle_strategy&quot;:&quot;smart&quot;}"/>
  <p:tag name="KSO_WM_ASSEMBLE_CHIP_INDEX" val="966b95f7967b4b6fbd714c335404c070"/>
  <p:tag name="KSO_WM_UNIT_TEXT_FILL_FORE_SCHEMECOLOR_INDEX_BRIGHTNESS" val="-0.5"/>
  <p:tag name="KSO_WM_UNIT_TEXT_FILL_FORE_SCHEMECOLOR_INDEX" val="5"/>
  <p:tag name="KSO_WM_UNIT_TEXT_FILL_TYPE" val="1"/>
  <p:tag name="KSO_WM_TEMPLATE_ASSEMBLE_XID" val="63032d7da35593066dcb4a4f"/>
  <p:tag name="KSO_WM_TEMPLATE_ASSEMBLE_GROUPID" val="6302fb3da35593066dcad6e0"/>
</p:tagLst>
</file>

<file path=ppt/tags/tag90.xml><?xml version="1.0" encoding="utf-8"?>
<p:tagLst xmlns:p="http://schemas.openxmlformats.org/presentationml/2006/main">
  <p:tag name="KSO_WM_UNIT_SUBTYPE" val="b"/>
  <p:tag name="KSO_WM_UNIT_PRESET_TEXT" val="演讲人姓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023_1*f*1"/>
  <p:tag name="KSO_WM_TEMPLATE_CATEGORY" val="custom"/>
  <p:tag name="KSO_WM_TEMPLATE_INDEX" val="20227023"/>
  <p:tag name="KSO_WM_UNIT_LAYERLEVEL" val="1"/>
  <p:tag name="KSO_WM_TAG_VERSION" val="1.0"/>
  <p:tag name="KSO_WM_BEAUTIFY_FLAG" val="#wm#"/>
  <p:tag name="KSO_WM_UNIT_DEFAULT_FONT" val="20;24;2"/>
  <p:tag name="KSO_WM_UNIT_BLOCK" val="0"/>
  <p:tag name="KSO_WM_UNIT_DEC_AREA_ID" val="0ebb91da09654f76a23f81f6681d3e0f"/>
  <p:tag name="KSO_WM_CHIP_GROUPID" val="612dfa25eaa89fd2fb383638"/>
  <p:tag name="KSO_WM_CHIP_XID" val="612dfa25eaa89fd2fb383639"/>
  <p:tag name="KSO_WM_CHIP_FILLAREA_FILL_RULE" val="{&quot;fill_align&quot;:&quot;cb&quot;,&quot;fill_mode&quot;:&quot;adaptive&quot;,&quot;sacle_strategy&quot;:&quot;smart&quot;}"/>
  <p:tag name="KSO_WM_ASSEMBLE_CHIP_INDEX" val="31fea0d418b54521ba6aee599709a84f"/>
  <p:tag name="KSO_WM_UNIT_TEXT_FILL_FORE_SCHEMECOLOR_INDEX_BRIGHTNESS" val="0"/>
  <p:tag name="KSO_WM_UNIT_TEXT_FILL_FORE_SCHEMECOLOR_INDEX" val="5"/>
  <p:tag name="KSO_WM_UNIT_TEXT_FILL_TYPE" val="1"/>
  <p:tag name="KSO_WM_TEMPLATE_ASSEMBLE_XID" val="63032d7ea35593066dcb4a75"/>
  <p:tag name="KSO_WM_TEMPLATE_ASSEMBLE_GROUPID" val="6302fb3da35593066dcad6e0"/>
</p:tagLst>
</file>

<file path=ppt/tags/tag91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de0c48e24edb4798abeab03e86a8c3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4b0212f066446e1be55a7b058570539"/>
  <p:tag name="KSO_WM_SLIDE_BACKGROUND_TYPE" val="general"/>
  <p:tag name="WM_BEAUTIFY_SHAPE_IDENTITY" val="{624db05f-5a9c-429b-9daf-9b88518f0c0a}"/>
</p:tagLst>
</file>

<file path=ppt/tags/tag92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63d7ab9b024a448c806d8b1d5698087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8d1bbaea048b28cc99294cab33892"/>
  <p:tag name="KSO_WM_SLIDE_BACKGROUND_TYPE" val="general"/>
  <p:tag name="WM_BEAUTIFY_SHAPE_IDENTITY" val="{9497c9dd-f99e-4117-9ed1-0b9d8705d408}"/>
</p:tagLst>
</file>

<file path=ppt/tags/tag93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8*i*1"/>
  <p:tag name="KSO_WM_BEAUTIFY_FLAG" val="#wm#"/>
  <p:tag name="KSO_WM_TAG_VERSION" val="1.0"/>
  <p:tag name="KSO_WM_CHIP_GROUPID" val="6302fb3da35593066dcad6e0"/>
  <p:tag name="KSO_WM_CHIP_XID" val="6302fb7ba35593066dcad8ce"/>
  <p:tag name="KSO_WM_UNIT_DEC_AREA_ID" val="b4190b5633824966bf323587dbeded5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f75f03d34b9433d9cf83d518b573989"/>
  <p:tag name="KSO_WM_SLIDE_BACKGROUND_TYPE" val="general"/>
  <p:tag name="WM_BEAUTIFY_SHAPE_IDENTITY" val="{6a941d4f-a779-42f6-a902-c480b73a2396}"/>
</p:tagLst>
</file>

<file path=ppt/tags/tag9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UNIT_SUBTYPE" val="v"/>
  <p:tag name="KSO_WM_TEMPLATE_CATEGORY" val="chip"/>
  <p:tag name="KSO_WM_TEMPLATE_INDEX" val="20227023"/>
  <p:tag name="KSO_WM_UNIT_TYPE" val="i"/>
  <p:tag name="KSO_WM_UNIT_INDEX" val="1"/>
  <p:tag name="KSO_WM_UNIT_ID" val="chip20227023_6*i*1"/>
  <p:tag name="KSO_WM_BEAUTIFY_FLAG" val="#wm#"/>
  <p:tag name="KSO_WM_TAG_VERSION" val="1.0"/>
  <p:tag name="KSO_WM_CHIP_GROUPID" val="6302fb3da35593066dcad6e0"/>
  <p:tag name="KSO_WM_CHIP_XID" val="6302fb7ba35593066dcad8cf"/>
  <p:tag name="KSO_WM_UNIT_DEC_AREA_ID" val="4cac6b1146c442caaeb40ca9901b844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ca1d525eb724d4b8e4da92a4a35594b"/>
  <p:tag name="KSO_WM_SLIDE_BACKGROUND_TYPE" val="frame"/>
</p:tagLst>
</file>

<file path=ppt/tags/tag99.xml><?xml version="1.0" encoding="utf-8"?>
<p:tagLst xmlns:p="http://schemas.openxmlformats.org/presentationml/2006/main">
  <p:tag name="KSO_WM_UNIT_SUBTYPE" val="t"/>
  <p:tag name="KSO_WM_TEMPLATE_CATEGORY" val="chip"/>
  <p:tag name="KSO_WM_TEMPLATE_INDEX" val="20227023"/>
  <p:tag name="KSO_WM_UNIT_TYPE" val="i"/>
  <p:tag name="KSO_WM_UNIT_INDEX" val="1"/>
  <p:tag name="KSO_WM_UNIT_ID" val="chip20227023_7*i*1"/>
  <p:tag name="KSO_WM_BEAUTIFY_FLAG" val="#wm#"/>
  <p:tag name="KSO_WM_TAG_VERSION" val="1.0"/>
  <p:tag name="KSO_WM_CHIP_GROUPID" val="6302fb3da35593066dcad6e0"/>
  <p:tag name="KSO_WM_CHIP_XID" val="6302fb7ba35593066dcad8cd"/>
  <p:tag name="KSO_WM_UNIT_DEC_AREA_ID" val="3ed303e35f8d4264b69052938697a17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e985094975b4567a70d470b332dc9f1"/>
  <p:tag name="KSO_WM_SLIDE_BACKGROUND_TYPE" val="frame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553CB1"/>
      </a:dk2>
      <a:lt2>
        <a:srgbClr val="816BD2"/>
      </a:lt2>
      <a:accent1>
        <a:srgbClr val="364AAD"/>
      </a:accent1>
      <a:accent2>
        <a:srgbClr val="743C9B"/>
      </a:accent2>
      <a:accent3>
        <a:srgbClr val="952F83"/>
      </a:accent3>
      <a:accent4>
        <a:srgbClr val="A72868"/>
      </a:accent4>
      <a:accent5>
        <a:srgbClr val="AE2E4E"/>
      </a:accent5>
      <a:accent6>
        <a:srgbClr val="AB3D3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431894"/>
      </a:dk2>
      <a:lt2>
        <a:srgbClr val="7354B0"/>
      </a:lt2>
      <a:accent1>
        <a:srgbClr val="33EAFB"/>
      </a:accent1>
      <a:accent2>
        <a:srgbClr val="389DE1"/>
      </a:accent2>
      <a:accent3>
        <a:srgbClr val="EDAAFF"/>
      </a:accent3>
      <a:accent4>
        <a:srgbClr val="7E3FEF"/>
      </a:accent4>
      <a:accent5>
        <a:srgbClr val="668FEE"/>
      </a:accent5>
      <a:accent6>
        <a:srgbClr val="D27AD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553CB1"/>
      </a:dk2>
      <a:lt2>
        <a:srgbClr val="816BD2"/>
      </a:lt2>
      <a:accent1>
        <a:srgbClr val="364AAD"/>
      </a:accent1>
      <a:accent2>
        <a:srgbClr val="743C9B"/>
      </a:accent2>
      <a:accent3>
        <a:srgbClr val="952F83"/>
      </a:accent3>
      <a:accent4>
        <a:srgbClr val="A72868"/>
      </a:accent4>
      <a:accent5>
        <a:srgbClr val="AE2E4E"/>
      </a:accent5>
      <a:accent6>
        <a:srgbClr val="AB3D3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2094</Words>
  <Application>WPS 演示</Application>
  <PresentationFormat>宽屏</PresentationFormat>
  <Paragraphs>152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47" baseType="lpstr">
      <vt:lpstr>Arial</vt:lpstr>
      <vt:lpstr>宋体</vt:lpstr>
      <vt:lpstr>Wingdings</vt:lpstr>
      <vt:lpstr>汉仪旗黑-55简</vt:lpstr>
      <vt:lpstr>黑体</vt:lpstr>
      <vt:lpstr>微软雅黑</vt:lpstr>
      <vt:lpstr>汉仪粗黑 简</vt:lpstr>
      <vt:lpstr>YouSheBiaoTiHei</vt:lpstr>
      <vt:lpstr>Segoe Print</vt:lpstr>
      <vt:lpstr>OPPOSans-R</vt:lpstr>
      <vt:lpstr>Verdana</vt:lpstr>
      <vt:lpstr>汉仪综艺体简</vt:lpstr>
      <vt:lpstr>汉仪中简黑简</vt:lpstr>
      <vt:lpstr>汉仪文黑-85简</vt:lpstr>
      <vt:lpstr>等线</vt:lpstr>
      <vt:lpstr>汉仪正圆 55简</vt:lpstr>
      <vt:lpstr>Segoe UI</vt:lpstr>
      <vt:lpstr>Wingdings</vt:lpstr>
      <vt:lpstr>汉仪旗黑-55简</vt:lpstr>
      <vt:lpstr>Arial Unicode MS</vt:lpstr>
      <vt:lpstr>Calibri</vt:lpstr>
      <vt:lpstr>WPS</vt:lpstr>
      <vt:lpstr>2_Office 主题​​</vt:lpstr>
      <vt:lpstr>1_Office 主题​​</vt:lpstr>
      <vt:lpstr>3_Office 主题​​</vt:lpstr>
      <vt:lpstr>大型多人在线角色扮演游戏中玩家充值金额预测</vt:lpstr>
      <vt:lpstr>PowerPoint 演示文稿</vt:lpstr>
      <vt:lpstr>A榜</vt:lpstr>
      <vt:lpstr>B榜</vt:lpstr>
      <vt:lpstr>PowerPoint 演示文稿</vt:lpstr>
      <vt:lpstr>数据处理</vt:lpstr>
      <vt:lpstr>PowerPoint 演示文稿</vt:lpstr>
      <vt:lpstr>PowerPoint 演示文稿</vt:lpstr>
      <vt:lpstr>PowerPoint 演示文稿</vt:lpstr>
      <vt:lpstr>LGBM</vt:lpstr>
      <vt:lpstr>LGBM</vt:lpstr>
      <vt:lpstr>线性模型</vt:lpstr>
      <vt:lpstr>线性模型</vt:lpstr>
      <vt:lpstr>线性模型</vt:lpstr>
      <vt:lpstr>线性模型</vt:lpstr>
      <vt:lpstr>神经网络</vt:lpstr>
      <vt:lpstr>集成方法：线性回归+神经网络</vt:lpstr>
      <vt:lpstr>PowerPoint 演示文稿</vt:lpstr>
      <vt:lpstr>模型选择重要，数据处理同样重要</vt:lpstr>
      <vt:lpstr>总结</vt:lpstr>
      <vt:lpstr>部分参考</vt:lpstr>
      <vt:lpstr>个人分工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86130</dc:creator>
  <cp:lastModifiedBy>Stars shine</cp:lastModifiedBy>
  <cp:revision>195</cp:revision>
  <dcterms:created xsi:type="dcterms:W3CDTF">2023-08-09T12:44:00Z</dcterms:created>
  <dcterms:modified xsi:type="dcterms:W3CDTF">2023-12-31T05:46:55Z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A2EF73F423404CBD9C2CB9851280C364</vt:lpwstr>
  </property>
  <property fmtid="{D5CDD505-2E9C-101B-9397-08002B2CF9AE}" pid="3" name="KSOProductBuildVer">
    <vt:lpwstr>2052-12.1.0.16120</vt:lpwstr>
  </property>
</Properties>
</file>